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7" d="100"/>
          <a:sy n="97" d="100"/>
        </p:scale>
        <p:origin x="54" y="16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5BBC7-62E9-4104-A362-8734EE6507E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773838-1ED5-4134-8EF1-4AB1BF836293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gm:t>
    </dgm:pt>
    <dgm:pt modelId="{7BDDBAB1-396C-47B4-B79A-44E68728B995}" type="parTrans" cxnId="{442E466C-6B6C-4764-81CD-0FC2497FC8E5}">
      <dgm:prSet/>
      <dgm:spPr/>
      <dgm:t>
        <a:bodyPr/>
        <a:lstStyle/>
        <a:p>
          <a:endParaRPr lang="en-US"/>
        </a:p>
      </dgm:t>
    </dgm:pt>
    <dgm:pt modelId="{F7DDBF70-CD5C-4410-BB9C-DDCBD7C9145F}" type="sibTrans" cxnId="{442E466C-6B6C-4764-81CD-0FC2497FC8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D00BC7-F883-42BA-9274-B8F399EEEFAD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gm:t>
    </dgm:pt>
    <dgm:pt modelId="{84C8770C-15E7-4805-83BA-A4DC40D1425D}" type="parTrans" cxnId="{1D983B09-D8B9-4D53-BD94-1AE7CB7384C2}">
      <dgm:prSet/>
      <dgm:spPr/>
      <dgm:t>
        <a:bodyPr/>
        <a:lstStyle/>
        <a:p>
          <a:endParaRPr lang="en-US"/>
        </a:p>
      </dgm:t>
    </dgm:pt>
    <dgm:pt modelId="{888BB0A7-8139-4EB4-962F-2BCBFC9B79A7}" type="sibTrans" cxnId="{1D983B09-D8B9-4D53-BD94-1AE7CB7384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2CC013C-ECB8-4F13-9535-1429F428305E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gm:t>
    </dgm:pt>
    <dgm:pt modelId="{0FA722B8-823D-451F-814A-A0700B3C3F2F}" type="parTrans" cxnId="{78820B21-DCE3-4C8B-B984-06B5D4E1B6B3}">
      <dgm:prSet/>
      <dgm:spPr/>
      <dgm:t>
        <a:bodyPr/>
        <a:lstStyle/>
        <a:p>
          <a:endParaRPr lang="en-US"/>
        </a:p>
      </dgm:t>
    </dgm:pt>
    <dgm:pt modelId="{6A3AA215-0A2E-4BD0-B3BD-A4108580EBB5}" type="sibTrans" cxnId="{78820B21-DCE3-4C8B-B984-06B5D4E1B6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0FBCB1-EC11-4D4B-B887-604F506B8C5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gm:t>
    </dgm:pt>
    <dgm:pt modelId="{99FFA87C-8E93-429E-82FF-8D1B69878F07}" type="parTrans" cxnId="{E39BE827-EB3F-4EB7-9946-7EFAADDB3E8B}">
      <dgm:prSet/>
      <dgm:spPr/>
      <dgm:t>
        <a:bodyPr/>
        <a:lstStyle/>
        <a:p>
          <a:endParaRPr lang="en-US"/>
        </a:p>
      </dgm:t>
    </dgm:pt>
    <dgm:pt modelId="{62399A9A-19D2-4FC7-BB1A-21BB652D86E0}" type="sibTrans" cxnId="{E39BE827-EB3F-4EB7-9946-7EFAADDB3E8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2CCCCF0-34C5-4C90-A037-B6297539230A}" type="pres">
      <dgm:prSet presAssocID="{CDF5BBC7-62E9-4104-A362-8734EE6507E3}" presName="linearFlow" presStyleCnt="0">
        <dgm:presLayoutVars>
          <dgm:dir/>
          <dgm:animLvl val="lvl"/>
          <dgm:resizeHandles val="exact"/>
        </dgm:presLayoutVars>
      </dgm:prSet>
      <dgm:spPr/>
    </dgm:pt>
    <dgm:pt modelId="{D225665C-D3BE-4EA5-9B21-C3AD822EEA3B}" type="pres">
      <dgm:prSet presAssocID="{76773838-1ED5-4134-8EF1-4AB1BF836293}" presName="compositeNode" presStyleCnt="0"/>
      <dgm:spPr/>
    </dgm:pt>
    <dgm:pt modelId="{903A51C7-0DE0-49B3-9006-EF05800CCDBC}" type="pres">
      <dgm:prSet presAssocID="{76773838-1ED5-4134-8EF1-4AB1BF83629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3D4A38-66A0-4124-9FD6-781CA03281FD}" type="pres">
      <dgm:prSet presAssocID="{76773838-1ED5-4134-8EF1-4AB1BF836293}" presName="parSh" presStyleCnt="0"/>
      <dgm:spPr/>
    </dgm:pt>
    <dgm:pt modelId="{123FEDB1-4C85-4601-8BC1-6DD3EA488461}" type="pres">
      <dgm:prSet presAssocID="{76773838-1ED5-4134-8EF1-4AB1BF836293}" presName="lineNode" presStyleLbl="alignAccFollowNode1" presStyleIdx="0" presStyleCnt="12"/>
      <dgm:spPr/>
    </dgm:pt>
    <dgm:pt modelId="{59279252-B1CB-4CA6-A8E8-1822A67B9FFC}" type="pres">
      <dgm:prSet presAssocID="{76773838-1ED5-4134-8EF1-4AB1BF836293}" presName="lineArrowNode" presStyleLbl="alignAccFollowNode1" presStyleIdx="1" presStyleCnt="12"/>
      <dgm:spPr/>
    </dgm:pt>
    <dgm:pt modelId="{4F91DA3A-696D-4F61-8B94-20028B9DF30E}" type="pres">
      <dgm:prSet presAssocID="{F7DDBF70-CD5C-4410-BB9C-DDCBD7C9145F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38AA8A4-B19E-468B-9B42-FD63E8D68815}" type="pres">
      <dgm:prSet presAssocID="{F7DDBF70-CD5C-4410-BB9C-DDCBD7C9145F}" presName="spacerBetweenCircleAndCallout" presStyleCnt="0">
        <dgm:presLayoutVars/>
      </dgm:prSet>
      <dgm:spPr/>
    </dgm:pt>
    <dgm:pt modelId="{611CDC5B-2DE1-4D8E-88B2-46080905240F}" type="pres">
      <dgm:prSet presAssocID="{76773838-1ED5-4134-8EF1-4AB1BF836293}" presName="nodeText" presStyleLbl="alignAccFollowNode1" presStyleIdx="2" presStyleCnt="12">
        <dgm:presLayoutVars>
          <dgm:bulletEnabled val="1"/>
        </dgm:presLayoutVars>
      </dgm:prSet>
      <dgm:spPr/>
    </dgm:pt>
    <dgm:pt modelId="{FE5FA5C2-445F-4F2D-A16F-CBEAFD08818C}" type="pres">
      <dgm:prSet presAssocID="{F7DDBF70-CD5C-4410-BB9C-DDCBD7C9145F}" presName="sibTransComposite" presStyleCnt="0"/>
      <dgm:spPr/>
    </dgm:pt>
    <dgm:pt modelId="{0F9F1B83-C456-4E7F-BB0F-87D03D9121F0}" type="pres">
      <dgm:prSet presAssocID="{13D00BC7-F883-42BA-9274-B8F399EEEFAD}" presName="compositeNode" presStyleCnt="0"/>
      <dgm:spPr/>
    </dgm:pt>
    <dgm:pt modelId="{8E3938ED-57AD-42D4-AD51-42ABC4F9E4C3}" type="pres">
      <dgm:prSet presAssocID="{13D00BC7-F883-42BA-9274-B8F399EEEFA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7B49C27-593A-49E7-9A22-CA80D8784AD0}" type="pres">
      <dgm:prSet presAssocID="{13D00BC7-F883-42BA-9274-B8F399EEEFAD}" presName="parSh" presStyleCnt="0"/>
      <dgm:spPr/>
    </dgm:pt>
    <dgm:pt modelId="{161E7FA7-AB9C-4BB5-9139-7B51370AAE79}" type="pres">
      <dgm:prSet presAssocID="{13D00BC7-F883-42BA-9274-B8F399EEEFAD}" presName="lineNode" presStyleLbl="alignAccFollowNode1" presStyleIdx="3" presStyleCnt="12"/>
      <dgm:spPr/>
    </dgm:pt>
    <dgm:pt modelId="{7FF69E4B-9F6B-41C3-8C1E-E5619AFA66F5}" type="pres">
      <dgm:prSet presAssocID="{13D00BC7-F883-42BA-9274-B8F399EEEFAD}" presName="lineArrowNode" presStyleLbl="alignAccFollowNode1" presStyleIdx="4" presStyleCnt="12"/>
      <dgm:spPr/>
    </dgm:pt>
    <dgm:pt modelId="{5332871B-0305-4265-B8C7-E91D9F838F81}" type="pres">
      <dgm:prSet presAssocID="{888BB0A7-8139-4EB4-962F-2BCBFC9B79A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D46BAD3B-7F9D-4A48-8F80-7ED95FDE0820}" type="pres">
      <dgm:prSet presAssocID="{888BB0A7-8139-4EB4-962F-2BCBFC9B79A7}" presName="spacerBetweenCircleAndCallout" presStyleCnt="0">
        <dgm:presLayoutVars/>
      </dgm:prSet>
      <dgm:spPr/>
    </dgm:pt>
    <dgm:pt modelId="{939C65EB-2C17-41C7-BEF3-80A5192CAD3C}" type="pres">
      <dgm:prSet presAssocID="{13D00BC7-F883-42BA-9274-B8F399EEEFAD}" presName="nodeText" presStyleLbl="alignAccFollowNode1" presStyleIdx="5" presStyleCnt="12">
        <dgm:presLayoutVars>
          <dgm:bulletEnabled val="1"/>
        </dgm:presLayoutVars>
      </dgm:prSet>
      <dgm:spPr/>
    </dgm:pt>
    <dgm:pt modelId="{AFCF7822-84DC-41B5-94C9-7CC82B2D80C4}" type="pres">
      <dgm:prSet presAssocID="{888BB0A7-8139-4EB4-962F-2BCBFC9B79A7}" presName="sibTransComposite" presStyleCnt="0"/>
      <dgm:spPr/>
    </dgm:pt>
    <dgm:pt modelId="{7E7311C9-EA11-4075-8B64-2D54807CD37A}" type="pres">
      <dgm:prSet presAssocID="{F2CC013C-ECB8-4F13-9535-1429F428305E}" presName="compositeNode" presStyleCnt="0"/>
      <dgm:spPr/>
    </dgm:pt>
    <dgm:pt modelId="{3BBBDD6C-E072-42FC-8D5B-C0D9373C305A}" type="pres">
      <dgm:prSet presAssocID="{F2CC013C-ECB8-4F13-9535-1429F428305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E8C3F8-F53E-4A9A-B7BE-15BBCA0A6A4C}" type="pres">
      <dgm:prSet presAssocID="{F2CC013C-ECB8-4F13-9535-1429F428305E}" presName="parSh" presStyleCnt="0"/>
      <dgm:spPr/>
    </dgm:pt>
    <dgm:pt modelId="{EB18FB06-9C01-44FC-9658-48DBD10250A4}" type="pres">
      <dgm:prSet presAssocID="{F2CC013C-ECB8-4F13-9535-1429F428305E}" presName="lineNode" presStyleLbl="alignAccFollowNode1" presStyleIdx="6" presStyleCnt="12"/>
      <dgm:spPr/>
    </dgm:pt>
    <dgm:pt modelId="{4B64BEED-F889-41F1-9AD9-E263A81D2BDF}" type="pres">
      <dgm:prSet presAssocID="{F2CC013C-ECB8-4F13-9535-1429F428305E}" presName="lineArrowNode" presStyleLbl="alignAccFollowNode1" presStyleIdx="7" presStyleCnt="12"/>
      <dgm:spPr/>
    </dgm:pt>
    <dgm:pt modelId="{A78DCC52-6B68-4AED-BA1F-11922E0ACF36}" type="pres">
      <dgm:prSet presAssocID="{6A3AA215-0A2E-4BD0-B3BD-A4108580EBB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9F46FDA4-2EB1-4D12-B83B-2A12FFF84FBC}" type="pres">
      <dgm:prSet presAssocID="{6A3AA215-0A2E-4BD0-B3BD-A4108580EBB5}" presName="spacerBetweenCircleAndCallout" presStyleCnt="0">
        <dgm:presLayoutVars/>
      </dgm:prSet>
      <dgm:spPr/>
    </dgm:pt>
    <dgm:pt modelId="{CEF8AE7D-430F-44F0-B21D-92B2A496F778}" type="pres">
      <dgm:prSet presAssocID="{F2CC013C-ECB8-4F13-9535-1429F428305E}" presName="nodeText" presStyleLbl="alignAccFollowNode1" presStyleIdx="8" presStyleCnt="12">
        <dgm:presLayoutVars>
          <dgm:bulletEnabled val="1"/>
        </dgm:presLayoutVars>
      </dgm:prSet>
      <dgm:spPr/>
    </dgm:pt>
    <dgm:pt modelId="{8D9B9B96-C172-486E-BC12-AED378BD8ED6}" type="pres">
      <dgm:prSet presAssocID="{6A3AA215-0A2E-4BD0-B3BD-A4108580EBB5}" presName="sibTransComposite" presStyleCnt="0"/>
      <dgm:spPr/>
    </dgm:pt>
    <dgm:pt modelId="{96B21E17-BDF5-4143-924A-C9C905E76993}" type="pres">
      <dgm:prSet presAssocID="{0E0FBCB1-EC11-4D4B-B887-604F506B8C5D}" presName="compositeNode" presStyleCnt="0"/>
      <dgm:spPr/>
    </dgm:pt>
    <dgm:pt modelId="{0A95FB9B-171B-49D4-86BB-93D790563266}" type="pres">
      <dgm:prSet presAssocID="{0E0FBCB1-EC11-4D4B-B887-604F506B8C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31F35B-7025-4ED0-8777-5FFB59EF2F7F}" type="pres">
      <dgm:prSet presAssocID="{0E0FBCB1-EC11-4D4B-B887-604F506B8C5D}" presName="parSh" presStyleCnt="0"/>
      <dgm:spPr/>
    </dgm:pt>
    <dgm:pt modelId="{2D4266E0-A552-4C20-BDDB-A3C8B0137B98}" type="pres">
      <dgm:prSet presAssocID="{0E0FBCB1-EC11-4D4B-B887-604F506B8C5D}" presName="lineNode" presStyleLbl="alignAccFollowNode1" presStyleIdx="9" presStyleCnt="12"/>
      <dgm:spPr/>
    </dgm:pt>
    <dgm:pt modelId="{BAFA6F83-0930-4FA6-951D-A7B640C85502}" type="pres">
      <dgm:prSet presAssocID="{0E0FBCB1-EC11-4D4B-B887-604F506B8C5D}" presName="lineArrowNode" presStyleLbl="alignAccFollowNode1" presStyleIdx="10" presStyleCnt="12"/>
      <dgm:spPr/>
    </dgm:pt>
    <dgm:pt modelId="{D1B0978C-38B1-4530-8869-74F819799D7C}" type="pres">
      <dgm:prSet presAssocID="{62399A9A-19D2-4FC7-BB1A-21BB652D86E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9E1892B4-F92F-4471-9DCB-4DAFC720B3EE}" type="pres">
      <dgm:prSet presAssocID="{62399A9A-19D2-4FC7-BB1A-21BB652D86E0}" presName="spacerBetweenCircleAndCallout" presStyleCnt="0">
        <dgm:presLayoutVars/>
      </dgm:prSet>
      <dgm:spPr/>
    </dgm:pt>
    <dgm:pt modelId="{1E47EF9A-5A3C-40E7-9954-7AF1BDA98220}" type="pres">
      <dgm:prSet presAssocID="{0E0FBCB1-EC11-4D4B-B887-604F506B8C5D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1D983B09-D8B9-4D53-BD94-1AE7CB7384C2}" srcId="{CDF5BBC7-62E9-4104-A362-8734EE6507E3}" destId="{13D00BC7-F883-42BA-9274-B8F399EEEFAD}" srcOrd="1" destOrd="0" parTransId="{84C8770C-15E7-4805-83BA-A4DC40D1425D}" sibTransId="{888BB0A7-8139-4EB4-962F-2BCBFC9B79A7}"/>
    <dgm:cxn modelId="{30059B0A-A467-4291-985A-9AAB93E0F0C2}" type="presOf" srcId="{F7DDBF70-CD5C-4410-BB9C-DDCBD7C9145F}" destId="{4F91DA3A-696D-4F61-8B94-20028B9DF30E}" srcOrd="0" destOrd="0" presId="urn:microsoft.com/office/officeart/2016/7/layout/LinearArrowProcessNumbered"/>
    <dgm:cxn modelId="{78820B21-DCE3-4C8B-B984-06B5D4E1B6B3}" srcId="{CDF5BBC7-62E9-4104-A362-8734EE6507E3}" destId="{F2CC013C-ECB8-4F13-9535-1429F428305E}" srcOrd="2" destOrd="0" parTransId="{0FA722B8-823D-451F-814A-A0700B3C3F2F}" sibTransId="{6A3AA215-0A2E-4BD0-B3BD-A4108580EBB5}"/>
    <dgm:cxn modelId="{E39BE827-EB3F-4EB7-9946-7EFAADDB3E8B}" srcId="{CDF5BBC7-62E9-4104-A362-8734EE6507E3}" destId="{0E0FBCB1-EC11-4D4B-B887-604F506B8C5D}" srcOrd="3" destOrd="0" parTransId="{99FFA87C-8E93-429E-82FF-8D1B69878F07}" sibTransId="{62399A9A-19D2-4FC7-BB1A-21BB652D86E0}"/>
    <dgm:cxn modelId="{71CD5968-C6B3-4AEC-8402-FAB8AE03DBE8}" type="presOf" srcId="{76773838-1ED5-4134-8EF1-4AB1BF836293}" destId="{611CDC5B-2DE1-4D8E-88B2-46080905240F}" srcOrd="0" destOrd="0" presId="urn:microsoft.com/office/officeart/2016/7/layout/LinearArrowProcessNumbered"/>
    <dgm:cxn modelId="{265B5C69-0941-4B1C-92FD-7BCD115C8CBE}" type="presOf" srcId="{62399A9A-19D2-4FC7-BB1A-21BB652D86E0}" destId="{D1B0978C-38B1-4530-8869-74F819799D7C}" srcOrd="0" destOrd="0" presId="urn:microsoft.com/office/officeart/2016/7/layout/LinearArrowProcessNumbered"/>
    <dgm:cxn modelId="{442E466C-6B6C-4764-81CD-0FC2497FC8E5}" srcId="{CDF5BBC7-62E9-4104-A362-8734EE6507E3}" destId="{76773838-1ED5-4134-8EF1-4AB1BF836293}" srcOrd="0" destOrd="0" parTransId="{7BDDBAB1-396C-47B4-B79A-44E68728B995}" sibTransId="{F7DDBF70-CD5C-4410-BB9C-DDCBD7C9145F}"/>
    <dgm:cxn modelId="{08250754-637D-467D-8FF1-FB922881A7BB}" type="presOf" srcId="{13D00BC7-F883-42BA-9274-B8F399EEEFAD}" destId="{939C65EB-2C17-41C7-BEF3-80A5192CAD3C}" srcOrd="0" destOrd="0" presId="urn:microsoft.com/office/officeart/2016/7/layout/LinearArrowProcessNumbered"/>
    <dgm:cxn modelId="{7A5D3356-C698-4E22-ACA5-E45CF4A5936B}" type="presOf" srcId="{CDF5BBC7-62E9-4104-A362-8734EE6507E3}" destId="{72CCCCF0-34C5-4C90-A037-B6297539230A}" srcOrd="0" destOrd="0" presId="urn:microsoft.com/office/officeart/2016/7/layout/LinearArrowProcessNumbered"/>
    <dgm:cxn modelId="{46304E58-3BD9-4F3D-B976-4B5C546FCDC5}" type="presOf" srcId="{6A3AA215-0A2E-4BD0-B3BD-A4108580EBB5}" destId="{A78DCC52-6B68-4AED-BA1F-11922E0ACF36}" srcOrd="0" destOrd="0" presId="urn:microsoft.com/office/officeart/2016/7/layout/LinearArrowProcessNumbered"/>
    <dgm:cxn modelId="{6F5ACAC7-A0FC-4E7C-A33F-4A07581B1825}" type="presOf" srcId="{F2CC013C-ECB8-4F13-9535-1429F428305E}" destId="{CEF8AE7D-430F-44F0-B21D-92B2A496F778}" srcOrd="0" destOrd="0" presId="urn:microsoft.com/office/officeart/2016/7/layout/LinearArrowProcessNumbered"/>
    <dgm:cxn modelId="{610155E7-C040-419E-B752-DD083509947E}" type="presOf" srcId="{888BB0A7-8139-4EB4-962F-2BCBFC9B79A7}" destId="{5332871B-0305-4265-B8C7-E91D9F838F81}" srcOrd="0" destOrd="0" presId="urn:microsoft.com/office/officeart/2016/7/layout/LinearArrowProcessNumbered"/>
    <dgm:cxn modelId="{C7EF9CFB-1A58-4345-B8D3-81387DDCAF6D}" type="presOf" srcId="{0E0FBCB1-EC11-4D4B-B887-604F506B8C5D}" destId="{1E47EF9A-5A3C-40E7-9954-7AF1BDA98220}" srcOrd="0" destOrd="0" presId="urn:microsoft.com/office/officeart/2016/7/layout/LinearArrowProcessNumbered"/>
    <dgm:cxn modelId="{2F3041BD-2CD2-4290-AF37-68DA007289B8}" type="presParOf" srcId="{72CCCCF0-34C5-4C90-A037-B6297539230A}" destId="{D225665C-D3BE-4EA5-9B21-C3AD822EEA3B}" srcOrd="0" destOrd="0" presId="urn:microsoft.com/office/officeart/2016/7/layout/LinearArrowProcessNumbered"/>
    <dgm:cxn modelId="{0134E3DB-4EB4-4404-B4E0-90A5ACCF2DF1}" type="presParOf" srcId="{D225665C-D3BE-4EA5-9B21-C3AD822EEA3B}" destId="{903A51C7-0DE0-49B3-9006-EF05800CCDBC}" srcOrd="0" destOrd="0" presId="urn:microsoft.com/office/officeart/2016/7/layout/LinearArrowProcessNumbered"/>
    <dgm:cxn modelId="{5477612E-1AA7-4462-BB3E-DA62E89F96BC}" type="presParOf" srcId="{D225665C-D3BE-4EA5-9B21-C3AD822EEA3B}" destId="{273D4A38-66A0-4124-9FD6-781CA03281FD}" srcOrd="1" destOrd="0" presId="urn:microsoft.com/office/officeart/2016/7/layout/LinearArrowProcessNumbered"/>
    <dgm:cxn modelId="{8822A4CB-37ED-4CEA-8C10-0AC4F9006620}" type="presParOf" srcId="{273D4A38-66A0-4124-9FD6-781CA03281FD}" destId="{123FEDB1-4C85-4601-8BC1-6DD3EA488461}" srcOrd="0" destOrd="0" presId="urn:microsoft.com/office/officeart/2016/7/layout/LinearArrowProcessNumbered"/>
    <dgm:cxn modelId="{33107A11-B3FF-40AD-A457-A583E120C7C3}" type="presParOf" srcId="{273D4A38-66A0-4124-9FD6-781CA03281FD}" destId="{59279252-B1CB-4CA6-A8E8-1822A67B9FFC}" srcOrd="1" destOrd="0" presId="urn:microsoft.com/office/officeart/2016/7/layout/LinearArrowProcessNumbered"/>
    <dgm:cxn modelId="{825B54CE-132D-47F8-9276-FDB704DD22F1}" type="presParOf" srcId="{273D4A38-66A0-4124-9FD6-781CA03281FD}" destId="{4F91DA3A-696D-4F61-8B94-20028B9DF30E}" srcOrd="2" destOrd="0" presId="urn:microsoft.com/office/officeart/2016/7/layout/LinearArrowProcessNumbered"/>
    <dgm:cxn modelId="{C1BEC448-0A0A-4CDA-B790-D5B3DD199EE4}" type="presParOf" srcId="{273D4A38-66A0-4124-9FD6-781CA03281FD}" destId="{138AA8A4-B19E-468B-9B42-FD63E8D68815}" srcOrd="3" destOrd="0" presId="urn:microsoft.com/office/officeart/2016/7/layout/LinearArrowProcessNumbered"/>
    <dgm:cxn modelId="{4B346493-A501-4A92-BA9B-E74B7639B3EE}" type="presParOf" srcId="{D225665C-D3BE-4EA5-9B21-C3AD822EEA3B}" destId="{611CDC5B-2DE1-4D8E-88B2-46080905240F}" srcOrd="2" destOrd="0" presId="urn:microsoft.com/office/officeart/2016/7/layout/LinearArrowProcessNumbered"/>
    <dgm:cxn modelId="{40731C66-262A-45F6-9608-03675518CED8}" type="presParOf" srcId="{72CCCCF0-34C5-4C90-A037-B6297539230A}" destId="{FE5FA5C2-445F-4F2D-A16F-CBEAFD08818C}" srcOrd="1" destOrd="0" presId="urn:microsoft.com/office/officeart/2016/7/layout/LinearArrowProcessNumbered"/>
    <dgm:cxn modelId="{C168EE3A-D1C9-47FA-AC72-985FF4E12112}" type="presParOf" srcId="{72CCCCF0-34C5-4C90-A037-B6297539230A}" destId="{0F9F1B83-C456-4E7F-BB0F-87D03D9121F0}" srcOrd="2" destOrd="0" presId="urn:microsoft.com/office/officeart/2016/7/layout/LinearArrowProcessNumbered"/>
    <dgm:cxn modelId="{A67A01C2-922D-4BAC-8957-DF023D313CC4}" type="presParOf" srcId="{0F9F1B83-C456-4E7F-BB0F-87D03D9121F0}" destId="{8E3938ED-57AD-42D4-AD51-42ABC4F9E4C3}" srcOrd="0" destOrd="0" presId="urn:microsoft.com/office/officeart/2016/7/layout/LinearArrowProcessNumbered"/>
    <dgm:cxn modelId="{92D53BCD-5DCE-46CF-8767-D73A81D6C9F6}" type="presParOf" srcId="{0F9F1B83-C456-4E7F-BB0F-87D03D9121F0}" destId="{C7B49C27-593A-49E7-9A22-CA80D8784AD0}" srcOrd="1" destOrd="0" presId="urn:microsoft.com/office/officeart/2016/7/layout/LinearArrowProcessNumbered"/>
    <dgm:cxn modelId="{1054B535-FD62-4A9D-9CBD-966B5224AA26}" type="presParOf" srcId="{C7B49C27-593A-49E7-9A22-CA80D8784AD0}" destId="{161E7FA7-AB9C-4BB5-9139-7B51370AAE79}" srcOrd="0" destOrd="0" presId="urn:microsoft.com/office/officeart/2016/7/layout/LinearArrowProcessNumbered"/>
    <dgm:cxn modelId="{FA8F474A-6670-4390-BA04-AAF763211011}" type="presParOf" srcId="{C7B49C27-593A-49E7-9A22-CA80D8784AD0}" destId="{7FF69E4B-9F6B-41C3-8C1E-E5619AFA66F5}" srcOrd="1" destOrd="0" presId="urn:microsoft.com/office/officeart/2016/7/layout/LinearArrowProcessNumbered"/>
    <dgm:cxn modelId="{62B68ED5-5715-4E2B-93E7-AF166AB31522}" type="presParOf" srcId="{C7B49C27-593A-49E7-9A22-CA80D8784AD0}" destId="{5332871B-0305-4265-B8C7-E91D9F838F81}" srcOrd="2" destOrd="0" presId="urn:microsoft.com/office/officeart/2016/7/layout/LinearArrowProcessNumbered"/>
    <dgm:cxn modelId="{164922D6-5F8E-409D-8716-590CA43FC678}" type="presParOf" srcId="{C7B49C27-593A-49E7-9A22-CA80D8784AD0}" destId="{D46BAD3B-7F9D-4A48-8F80-7ED95FDE0820}" srcOrd="3" destOrd="0" presId="urn:microsoft.com/office/officeart/2016/7/layout/LinearArrowProcessNumbered"/>
    <dgm:cxn modelId="{5FBAC389-D37A-4B34-B9F8-774C1C364F09}" type="presParOf" srcId="{0F9F1B83-C456-4E7F-BB0F-87D03D9121F0}" destId="{939C65EB-2C17-41C7-BEF3-80A5192CAD3C}" srcOrd="2" destOrd="0" presId="urn:microsoft.com/office/officeart/2016/7/layout/LinearArrowProcessNumbered"/>
    <dgm:cxn modelId="{F234CFC8-51B3-450E-BAD8-78A7CBF43E90}" type="presParOf" srcId="{72CCCCF0-34C5-4C90-A037-B6297539230A}" destId="{AFCF7822-84DC-41B5-94C9-7CC82B2D80C4}" srcOrd="3" destOrd="0" presId="urn:microsoft.com/office/officeart/2016/7/layout/LinearArrowProcessNumbered"/>
    <dgm:cxn modelId="{52C0991C-67D6-4280-AED1-9E4C1F20AEED}" type="presParOf" srcId="{72CCCCF0-34C5-4C90-A037-B6297539230A}" destId="{7E7311C9-EA11-4075-8B64-2D54807CD37A}" srcOrd="4" destOrd="0" presId="urn:microsoft.com/office/officeart/2016/7/layout/LinearArrowProcessNumbered"/>
    <dgm:cxn modelId="{F4E2147F-CED1-4B0C-9DB9-D0827FF4A103}" type="presParOf" srcId="{7E7311C9-EA11-4075-8B64-2D54807CD37A}" destId="{3BBBDD6C-E072-42FC-8D5B-C0D9373C305A}" srcOrd="0" destOrd="0" presId="urn:microsoft.com/office/officeart/2016/7/layout/LinearArrowProcessNumbered"/>
    <dgm:cxn modelId="{1FB1B5C3-A950-4DA6-800D-8497356BC34D}" type="presParOf" srcId="{7E7311C9-EA11-4075-8B64-2D54807CD37A}" destId="{8EE8C3F8-F53E-4A9A-B7BE-15BBCA0A6A4C}" srcOrd="1" destOrd="0" presId="urn:microsoft.com/office/officeart/2016/7/layout/LinearArrowProcessNumbered"/>
    <dgm:cxn modelId="{EDD14448-4F62-464E-9DA0-FAC591116E3C}" type="presParOf" srcId="{8EE8C3F8-F53E-4A9A-B7BE-15BBCA0A6A4C}" destId="{EB18FB06-9C01-44FC-9658-48DBD10250A4}" srcOrd="0" destOrd="0" presId="urn:microsoft.com/office/officeart/2016/7/layout/LinearArrowProcessNumbered"/>
    <dgm:cxn modelId="{0D0D46F3-EA8E-480C-968A-1CB3FB7FE271}" type="presParOf" srcId="{8EE8C3F8-F53E-4A9A-B7BE-15BBCA0A6A4C}" destId="{4B64BEED-F889-41F1-9AD9-E263A81D2BDF}" srcOrd="1" destOrd="0" presId="urn:microsoft.com/office/officeart/2016/7/layout/LinearArrowProcessNumbered"/>
    <dgm:cxn modelId="{117F496C-2AA8-43CD-9B02-D160D7773B2D}" type="presParOf" srcId="{8EE8C3F8-F53E-4A9A-B7BE-15BBCA0A6A4C}" destId="{A78DCC52-6B68-4AED-BA1F-11922E0ACF36}" srcOrd="2" destOrd="0" presId="urn:microsoft.com/office/officeart/2016/7/layout/LinearArrowProcessNumbered"/>
    <dgm:cxn modelId="{10E8E32F-0238-487F-853C-6D88EC6A8C6C}" type="presParOf" srcId="{8EE8C3F8-F53E-4A9A-B7BE-15BBCA0A6A4C}" destId="{9F46FDA4-2EB1-4D12-B83B-2A12FFF84FBC}" srcOrd="3" destOrd="0" presId="urn:microsoft.com/office/officeart/2016/7/layout/LinearArrowProcessNumbered"/>
    <dgm:cxn modelId="{FF1270E7-6012-4A0A-9A8D-61C331E47875}" type="presParOf" srcId="{7E7311C9-EA11-4075-8B64-2D54807CD37A}" destId="{CEF8AE7D-430F-44F0-B21D-92B2A496F778}" srcOrd="2" destOrd="0" presId="urn:microsoft.com/office/officeart/2016/7/layout/LinearArrowProcessNumbered"/>
    <dgm:cxn modelId="{E3452799-CA9F-4D47-9206-74F146EEC89B}" type="presParOf" srcId="{72CCCCF0-34C5-4C90-A037-B6297539230A}" destId="{8D9B9B96-C172-486E-BC12-AED378BD8ED6}" srcOrd="5" destOrd="0" presId="urn:microsoft.com/office/officeart/2016/7/layout/LinearArrowProcessNumbered"/>
    <dgm:cxn modelId="{B4036663-2AE4-4E14-A7C0-454AE3475795}" type="presParOf" srcId="{72CCCCF0-34C5-4C90-A037-B6297539230A}" destId="{96B21E17-BDF5-4143-924A-C9C905E76993}" srcOrd="6" destOrd="0" presId="urn:microsoft.com/office/officeart/2016/7/layout/LinearArrowProcessNumbered"/>
    <dgm:cxn modelId="{FD7C2068-492D-4DF2-A5AE-8E0D0A78EA50}" type="presParOf" srcId="{96B21E17-BDF5-4143-924A-C9C905E76993}" destId="{0A95FB9B-171B-49D4-86BB-93D790563266}" srcOrd="0" destOrd="0" presId="urn:microsoft.com/office/officeart/2016/7/layout/LinearArrowProcessNumbered"/>
    <dgm:cxn modelId="{68A4DC90-58CD-48EE-AAB6-7F7705E0C27D}" type="presParOf" srcId="{96B21E17-BDF5-4143-924A-C9C905E76993}" destId="{BC31F35B-7025-4ED0-8777-5FFB59EF2F7F}" srcOrd="1" destOrd="0" presId="urn:microsoft.com/office/officeart/2016/7/layout/LinearArrowProcessNumbered"/>
    <dgm:cxn modelId="{44D310B6-1A3E-4F00-9A97-AE574B049ECB}" type="presParOf" srcId="{BC31F35B-7025-4ED0-8777-5FFB59EF2F7F}" destId="{2D4266E0-A552-4C20-BDDB-A3C8B0137B98}" srcOrd="0" destOrd="0" presId="urn:microsoft.com/office/officeart/2016/7/layout/LinearArrowProcessNumbered"/>
    <dgm:cxn modelId="{EFB65462-98E7-4D88-B6E7-BF9C96C7EC71}" type="presParOf" srcId="{BC31F35B-7025-4ED0-8777-5FFB59EF2F7F}" destId="{BAFA6F83-0930-4FA6-951D-A7B640C85502}" srcOrd="1" destOrd="0" presId="urn:microsoft.com/office/officeart/2016/7/layout/LinearArrowProcessNumbered"/>
    <dgm:cxn modelId="{BA0BA9C7-922B-4B23-96E5-F9C5B8F54B78}" type="presParOf" srcId="{BC31F35B-7025-4ED0-8777-5FFB59EF2F7F}" destId="{D1B0978C-38B1-4530-8869-74F819799D7C}" srcOrd="2" destOrd="0" presId="urn:microsoft.com/office/officeart/2016/7/layout/LinearArrowProcessNumbered"/>
    <dgm:cxn modelId="{5CE31973-2D7C-4D66-B6B4-86D5AC382E7C}" type="presParOf" srcId="{BC31F35B-7025-4ED0-8777-5FFB59EF2F7F}" destId="{9E1892B4-F92F-4471-9DCB-4DAFC720B3EE}" srcOrd="3" destOrd="0" presId="urn:microsoft.com/office/officeart/2016/7/layout/LinearArrowProcessNumbered"/>
    <dgm:cxn modelId="{3BC5F6D2-53FB-4E95-9612-D5FEDFAB6CD7}" type="presParOf" srcId="{96B21E17-BDF5-4143-924A-C9C905E76993}" destId="{1E47EF9A-5A3C-40E7-9954-7AF1BDA9822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FEDB1-4C85-4601-8BC1-6DD3EA488461}">
      <dsp:nvSpPr>
        <dsp:cNvPr id="0" name=""/>
        <dsp:cNvSpPr/>
      </dsp:nvSpPr>
      <dsp:spPr>
        <a:xfrm>
          <a:off x="1264920" y="540488"/>
          <a:ext cx="1011936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79252-B1CB-4CA6-A8E8-1822A67B9FFC}">
      <dsp:nvSpPr>
        <dsp:cNvPr id="0" name=""/>
        <dsp:cNvSpPr/>
      </dsp:nvSpPr>
      <dsp:spPr>
        <a:xfrm>
          <a:off x="2337572" y="455522"/>
          <a:ext cx="116372" cy="2185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206060"/>
            <a:satOff val="-1807"/>
            <a:lumOff val="-14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06060"/>
              <a:satOff val="-1807"/>
              <a:lumOff val="-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DA3A-696D-4F61-8B94-20028B9DF30E}">
      <dsp:nvSpPr>
        <dsp:cNvPr id="0" name=""/>
        <dsp:cNvSpPr/>
      </dsp:nvSpPr>
      <dsp:spPr>
        <a:xfrm>
          <a:off x="614044" y="16140"/>
          <a:ext cx="1048767" cy="10487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67632" y="169728"/>
        <a:ext cx="741591" cy="741591"/>
      </dsp:txXfrm>
    </dsp:sp>
    <dsp:sp modelId="{611CDC5B-2DE1-4D8E-88B2-46080905240F}">
      <dsp:nvSpPr>
        <dsp:cNvPr id="0" name=""/>
        <dsp:cNvSpPr/>
      </dsp:nvSpPr>
      <dsp:spPr>
        <a:xfrm>
          <a:off x="0" y="1230464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412121"/>
            <a:satOff val="-3615"/>
            <a:lumOff val="-28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12121"/>
              <a:satOff val="-3615"/>
              <a:lumOff val="-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problem into calculator to find the decimal.</a:t>
          </a:r>
        </a:p>
      </dsp:txBody>
      <dsp:txXfrm>
        <a:off x="0" y="1685835"/>
        <a:ext cx="2276856" cy="2063054"/>
      </dsp:txXfrm>
    </dsp:sp>
    <dsp:sp modelId="{161E7FA7-AB9C-4BB5-9139-7B51370AAE79}">
      <dsp:nvSpPr>
        <dsp:cNvPr id="0" name=""/>
        <dsp:cNvSpPr/>
      </dsp:nvSpPr>
      <dsp:spPr>
        <a:xfrm>
          <a:off x="2529840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618181"/>
            <a:satOff val="-5422"/>
            <a:lumOff val="-43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18181"/>
              <a:satOff val="-5422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69E4B-9F6B-41C3-8C1E-E5619AFA66F5}">
      <dsp:nvSpPr>
        <dsp:cNvPr id="0" name=""/>
        <dsp:cNvSpPr/>
      </dsp:nvSpPr>
      <dsp:spPr>
        <a:xfrm>
          <a:off x="486741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824241"/>
            <a:satOff val="-7230"/>
            <a:lumOff val="-57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824241"/>
              <a:satOff val="-7230"/>
              <a:lumOff val="-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871B-0305-4265-B8C7-E91D9F838F81}">
      <dsp:nvSpPr>
        <dsp:cNvPr id="0" name=""/>
        <dsp:cNvSpPr/>
      </dsp:nvSpPr>
      <dsp:spPr>
        <a:xfrm>
          <a:off x="3143884" y="16281"/>
          <a:ext cx="1048767" cy="1048767"/>
        </a:xfrm>
        <a:prstGeom prst="ellipse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297472" y="169869"/>
        <a:ext cx="741591" cy="741591"/>
      </dsp:txXfrm>
    </dsp:sp>
    <dsp:sp modelId="{939C65EB-2C17-41C7-BEF3-80A5192CAD3C}">
      <dsp:nvSpPr>
        <dsp:cNvPr id="0" name=""/>
        <dsp:cNvSpPr/>
      </dsp:nvSpPr>
      <dsp:spPr>
        <a:xfrm>
          <a:off x="2529840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030302"/>
            <a:satOff val="-9037"/>
            <a:lumOff val="-72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030302"/>
              <a:satOff val="-9037"/>
              <a:lumOff val="-7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 the choices into calculator to find the decimals.</a:t>
          </a:r>
        </a:p>
      </dsp:txBody>
      <dsp:txXfrm>
        <a:off x="2529840" y="1686160"/>
        <a:ext cx="2276856" cy="2063054"/>
      </dsp:txXfrm>
    </dsp:sp>
    <dsp:sp modelId="{EB18FB06-9C01-44FC-9658-48DBD10250A4}">
      <dsp:nvSpPr>
        <dsp:cNvPr id="0" name=""/>
        <dsp:cNvSpPr/>
      </dsp:nvSpPr>
      <dsp:spPr>
        <a:xfrm>
          <a:off x="5059681" y="540628"/>
          <a:ext cx="2276856" cy="72"/>
        </a:xfrm>
        <a:prstGeom prst="rect">
          <a:avLst/>
        </a:prstGeom>
        <a:solidFill>
          <a:schemeClr val="accent5">
            <a:tint val="40000"/>
            <a:alpha val="90000"/>
            <a:hueOff val="1236362"/>
            <a:satOff val="-10845"/>
            <a:lumOff val="-86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36362"/>
              <a:satOff val="-10845"/>
              <a:lumOff val="-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4BEED-F889-41F1-9AD9-E263A81D2BDF}">
      <dsp:nvSpPr>
        <dsp:cNvPr id="0" name=""/>
        <dsp:cNvSpPr/>
      </dsp:nvSpPr>
      <dsp:spPr>
        <a:xfrm>
          <a:off x="7397253" y="455639"/>
          <a:ext cx="116372" cy="218636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442422"/>
            <a:satOff val="-12652"/>
            <a:lumOff val="-100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42422"/>
              <a:satOff val="-12652"/>
              <a:lumOff val="-1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DCC52-6B68-4AED-BA1F-11922E0ACF36}">
      <dsp:nvSpPr>
        <dsp:cNvPr id="0" name=""/>
        <dsp:cNvSpPr/>
      </dsp:nvSpPr>
      <dsp:spPr>
        <a:xfrm>
          <a:off x="5673725" y="16281"/>
          <a:ext cx="1048767" cy="1048767"/>
        </a:xfrm>
        <a:prstGeom prst="ellipse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827313" y="169869"/>
        <a:ext cx="741591" cy="741591"/>
      </dsp:txXfrm>
    </dsp:sp>
    <dsp:sp modelId="{CEF8AE7D-430F-44F0-B21D-92B2A496F778}">
      <dsp:nvSpPr>
        <dsp:cNvPr id="0" name=""/>
        <dsp:cNvSpPr/>
      </dsp:nvSpPr>
      <dsp:spPr>
        <a:xfrm>
          <a:off x="505968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648483"/>
            <a:satOff val="-14460"/>
            <a:lumOff val="-1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648483"/>
              <a:satOff val="-14460"/>
              <a:lumOff val="-1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the match.</a:t>
          </a:r>
        </a:p>
      </dsp:txBody>
      <dsp:txXfrm>
        <a:off x="5059681" y="1686160"/>
        <a:ext cx="2276856" cy="2063054"/>
      </dsp:txXfrm>
    </dsp:sp>
    <dsp:sp modelId="{2D4266E0-A552-4C20-BDDB-A3C8B0137B98}">
      <dsp:nvSpPr>
        <dsp:cNvPr id="0" name=""/>
        <dsp:cNvSpPr/>
      </dsp:nvSpPr>
      <dsp:spPr>
        <a:xfrm>
          <a:off x="7589521" y="540628"/>
          <a:ext cx="1138428" cy="72"/>
        </a:xfrm>
        <a:prstGeom prst="rect">
          <a:avLst/>
        </a:prstGeom>
        <a:solidFill>
          <a:schemeClr val="accent5">
            <a:tint val="40000"/>
            <a:alpha val="90000"/>
            <a:hueOff val="1854543"/>
            <a:satOff val="-16267"/>
            <a:lumOff val="-129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854543"/>
              <a:satOff val="-16267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978C-38B1-4530-8869-74F819799D7C}">
      <dsp:nvSpPr>
        <dsp:cNvPr id="0" name=""/>
        <dsp:cNvSpPr/>
      </dsp:nvSpPr>
      <dsp:spPr>
        <a:xfrm>
          <a:off x="8203565" y="16281"/>
          <a:ext cx="1048767" cy="1048767"/>
        </a:xfrm>
        <a:prstGeom prst="ellipse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8" tIns="40698" rIns="40698" bIns="40698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357153" y="169869"/>
        <a:ext cx="741591" cy="741591"/>
      </dsp:txXfrm>
    </dsp:sp>
    <dsp:sp modelId="{1E47EF9A-5A3C-40E7-9954-7AF1BDA98220}">
      <dsp:nvSpPr>
        <dsp:cNvPr id="0" name=""/>
        <dsp:cNvSpPr/>
      </dsp:nvSpPr>
      <dsp:spPr>
        <a:xfrm>
          <a:off x="7589521" y="1230789"/>
          <a:ext cx="2276856" cy="25184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there is more than one match, go with the smaller number under the square root.</a:t>
          </a:r>
        </a:p>
      </dsp:txBody>
      <dsp:txXfrm>
        <a:off x="7589521" y="1686160"/>
        <a:ext cx="2276856" cy="206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13:05.1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10389 4488 244 0,'-3'0'90'0,"3"0"-70"0,-4 0 26 0,4-3 5 16,-3 3-6-16,-1 0-2 16,1 0-11-16,-1 0-3 15,4 3-16-15,0 0 3 0,0 0 4 16,4-3 0-16,3 6 0 16,3-2 1-16,4-4 1 15,4 0-1-15,3 0-1 16,0 0-8-16,4 0-3 15,3-4-3-15,4-2 1 16,3 6-6-16,4 0-1 16,0 0 0-16,-4 0 2 15,-3 0-1-15,-4 0 2 16,-7 0-2-16,1 0 2 16,-8 0-2-16,0 0 2 15,-4 0 0-15,-3 0 1 16,0 0-2-16,-7 0 1 0,0 0-2 15,0 0-1-15,0 0-30 16,0 0-13-16,0 0-33 16,0 0-13-16</inkml:trace>
  <inkml:trace contextRef="#ctx0" brushRef="#br0" timeOffset="302.523">10470 4823 308 0,'-17'13'115'0,"17"-13"-89"0,3 0 19 0,-3 0 4 16,7 0-9-16,-3 0-1 15,7-3-9-15,-1 0-4 16,8 3-14-16,-4 0 1 0,11 3 1 16,-4 0-3-16,10 0 1 15,-2 0-7-15,9 4-3 16,-6-7-1-16,4 0-1 16,-5 0-47-16,5-10-20 15,-8 7-125 1</inkml:trace>
  <inkml:trace contextRef="#ctx0" brushRef="#br0" timeOffset="9411.912">11832 4218 284 0,'14'-25'107'0,"-10"19"-83"0,-1-3 26 0,-3 9 8 15,0 0-11-15,-3 6-3 16,-1 3-9-16,-6 10-2 16,-8 6-19-16,-3 0 5 0,0 7 2 15,0-7-5-15,-1-3 1 16,5-4-6-16,-1 1 1 15,4 0-9-15,0 0-2 16,0 0-3-16,3-4 0 16,1 1 2-16,3-3 0 0,3-4-3 15,8-3 0-15,6 0 2 16,4-2 2-16,7-4 0 16,4 6 2-16,3-3-2 15,4 3-1-15,0 4 1 16,3 2 1-16,0 7-1 15,1 6-1-15,-1 6 7 16,-7-2 3-16,-7-7 1 16,8 9 1-16,-5-6 0 15,1 0 0-15,-7-3 2 16,-4-3 2-16,0-7-3 16,-11 7 0-16,1-6-5 15,-11 3 0-15,0-4-5 0,-14 4 0 16,3-4-1-1,-14-2 1-15,8 5-9 16,-19-12-3-16,8 7 0 0,0-10 3 16,3 0-21-16,7-3-7 15,4 3-36-15,10-7-15 16,4-2-50-16,4-3-20 16,3-1 4-1</inkml:trace>
  <inkml:trace contextRef="#ctx0" brushRef="#br0" timeOffset="9742.169">11860 4178 316 0,'-21'15'121'0,"18"-5"-95"0,-8 5 18 16,11-5 0-16,0-7 2 16,7 6 5-16,4 1-6 15,3-7-1-15,7 6-24 16,4-9 4-16,6-9 3 0,15-1-11 16,11-5-3-16,10-1-6 15,-4 3-2-15,-3 1-3 0,-7 3-2 16,-7 2 1-16,-7 4-1 15,-7 0-49-15,-4 6-19 16,-7 3-59-16,7 4-22 16,-3 2-16-1</inkml:trace>
  <inkml:trace contextRef="#ctx0" brushRef="#br0" timeOffset="10374.916">12531 4914 268 0,'-4'-15'101'0,"4"15"-78"0,-3-13 11 16,3 10 1-16,0-3-1 15,0 3 1-15,-4-1-3 16,1 1 0-16,-1 3-18 16,1 0 3-16,-1 3 3 0,0 1 0 15,1 2 0-15,-1 0-4 16,1 4 0-16,-1-7-7 15,4 6-1-15,0-3 0 0,0-3 0 16,0-3 0-16,7 0 0 16,-3 0 2-16,3-3 1 15,-3-3 3-15,-1 3 4 16,1-3-4-16,-8-4 0 16,4 7-6-16,-3 0 0 15,-1 3-7-15,-3 6-1 16,3-6-2-16,-3 10 0 15,0-1 2-15,4-3 0 16,-1-3-3-16,4 7 2 16,0-10 1-16,0 6 2 15,0-6 1-15,4-6 1 16,-1 6 0-16,1-10 0 0,-1 7-2 16,1-3 1-1,-1-3-2-15,-3 6 2 16,0-4-2-16,-3 7-1 0,-1 0-8 15,1 7-3-15,-1-4-40 16,4 3-19-16,0-3-35 16,4 6-12-16,6-2-56 15</inkml:trace>
  <inkml:trace contextRef="#ctx0" brushRef="#br0" timeOffset="11018.566">13335 4196 340 0,'0'-18'126'0,"0"5"-98"0,4-6 14 0,-1 10 0 0,1-4-7 15,-4 4 4-15,0-4-8 16,0 7-2-16,-4-7-16 15,-3 7 5-15,-4 0 3 0,-3 6-3 16,-7 6 0-16,-7 13-4 16,-4 12 1-16,-3 20-4 15,-4 2-1-15,4 3-6 16,0 10-1-16,3 19 3 16,11-19 3-16,7-13-2 15,3 13-2-15,4-13-2 16,10 4 0-16,1-10-2 15,24-4 2-15,22 11-2 16,-8-23 2-16,-7-6 0 0,11-9 3 16,-7-4-3-16,7-15 0 15,-8 3 1-15,-2-12 2 16,-4 2 1-16,-18-9 1 16,-7 1 0-16,-11 8 0 15,-10 10-4-15,-4 7-3 16,4-4-3-16,-25 15 1 15,8-2-1-15,-5 9-2 16,8-6-6-16,4 0-4 16,2 0-23-16,15-19-9 15,7 6-36-15,11-12-12 16,3 6-114 0</inkml:trace>
  <inkml:trace contextRef="#ctx0" brushRef="#br0" timeOffset="12821.692">13878 4240 244 0,'4'-19'93'0,"-1"7"-72"0,4-4 22 0,-3 7 8 16,-1-1-5-16,1 4 2 15,-4 0-4-15,0 6-1 16,-4 3-23-16,1 3-1 0,-4 7 2 15,0-4-3-15,-4 7 1 16,1 3-6-16,-4 3 0 16,-1 0-8-16,1 0-1 15,0-1-2-15,4-2 1 16,3 0-2-16,0-3-1 16,3 3-2-16,4-10-1 15,4 7-1-15,3-7 0 16,3 0 3-16,4-2 2 15,0-1-2-15,4-3 0 16,3 0 1-16,0 4 2 0,8-1-1 16,2 3-1-16,5 7 1 15,-1 6-1-15,4 6 0 16,-11 3 2-16,-7-5 8 16,4 8 3-16,-4 1 2 15,0 2 4-15,-3-5 0 16,-8-1 3-16,-3 6-6 15,-10 1 1-15,-8-7-6 16,-10-2-1-16,-7-4-6 16,0-6-3-16,3-4 0 15,-7 1-1-15,4-4 0 16,-7-8 2-16,6-1-6 0,-2-10-1 16,6 4-25-1,7-6-8-15,1-4-40 0,10 1-15 16,0 2-116-1</inkml:trace>
  <inkml:trace contextRef="#ctx0" brushRef="#br0" timeOffset="13167.168">13892 4212 300 0,'-7'-3'112'0,"7"-3"-87"0,4-1 29 0,-1 1 7 0,1 0-3 15,3-7 0-15,4 4-13 16,3-1-5-16,7 1-22 15,7 0-2-15,7 2-2 0,8 4-5 16,3 3-1-16,-1 0-4 16,1 3-1-16,-3-3-1 15,-5 0-2-15,5 0-41 16,3-3-20-16,-1-3-64 16,1 3-28-16,-7 3-10 15</inkml:trace>
  <inkml:trace contextRef="#ctx0" brushRef="#br0" timeOffset="13617.407">14799 4143 352 0,'-42'3'132'0,"31"-3"-103"0,-7 10 27 0,15-10 7 0,-1 9-14 16,4-3-4-16,4 1-10 16,7-1-2-16,6-3-19 15,8-3-4-15,10-3-2 0,18-10 2 16,11-2 4-16,6 11-6 15,-6-2 0-15,-11 12 0 16,-11 4 0-16,-7 12 4 16,-14 12 3-16,-14 10-4 15,-14 6 1-15,-21 16-5 16,-18 28 1-16,-7-3-3 16,4 0 0-16,3-6-3 15,4-7 1-15,6-6-4 0,8-6-2 16,7-13-1-16,7-9 0 15,3-12-44-15,8-17-20 16,3-8-95-16,7-7-43 16,0-4 24-1</inkml:trace>
  <inkml:trace contextRef="#ctx0" brushRef="#br0" timeOffset="22292.73">6745 7633 296 0,'-10'-6'110'0,"10"6"-86"0,0-4 22 0,0 4 4 0,0 0-16 16,0 0-5-16,0 0-8 15,0 0-1-15,7 0-11 16,-4 0 6-16,11-6 2 0,0 6-5 15,8 0-2-15,-1-3-3 16,14-3 0-16,-7 6-4 16,11-3 0-16,-7-4 1 15,-1 7 0-15,-2 0-16 16,-5 0-6-16,-2 0-57 16,-5 10-26-16,1-4-67 15</inkml:trace>
  <inkml:trace contextRef="#ctx0" brushRef="#br0" timeOffset="22488.557">6802 7990 408 0,'7'-6'151'0,"-7"6"-118"0,42-25 9 0,-35 19-5 15,25-10-20-15,-8 3-4 16,19-2-8-16,-8 2-2 15,7 1-1-15,-6 2-21 0,10 4-8 16,-8 6-48-16,1 0-19 16,-4 0-68-1</inkml:trace>
  <inkml:trace contextRef="#ctx0" brushRef="#br0" timeOffset="23402.831">7966 7423 288 0,'-4'-16'107'0,"8"10"-83"0,-1 0 24 15,1-1 4-15,-4 7-7 16,0 0-2-16,0 0-7 16,0 0 0-16,-4 3-20 15,-6 7 0-15,-4 5 0 0,-4 7-4 16,-3 4-2-16,0 8-1 15,6-9 1-15,5-3-5 16,-1 3-3-16,1-3-1 0,3 3-1 16,3-6-3-16,4 0 2 15,0-4-1-15,11 1 0 16,-4-3 0-16,14-7 0 16,-3 0 2-16,13-6 0 15,-6 0 0-15,10 6 0 16,-6-2 0-16,13 8 0 15,-7 4-3-15,22 12 2 16,-12-6 3-16,12 19 3 16,-11-13-2-16,0 22 0 15,-8-12 14-15,-6 6 8 16,-4-7-3-16,-10 1-1 0,-4-7-10 16,-17 1-2-1,-1-4-5-15,-24 0-1 16,7-6-1-16,-18-3 1 0,7 0 0 15,-10-10 1-15,7 0-9 16,-11-9-4-16,7 0-17 16,0 0-7-16,7-3-20 15,11-6-8-15,4 0-23 16,9-10-8-16,1 3-78 16</inkml:trace>
  <inkml:trace contextRef="#ctx0" brushRef="#br0" timeOffset="23538.536">8072 7285 328 0,'-29'3'123'0,"19"-6"-95"0,-1 6 27 0,8-3 7 15,-1 0-11-15,1 0-2 16</inkml:trace>
  <inkml:trace contextRef="#ctx0" brushRef="#br0" timeOffset="23688.222">8022 7288 743 0,'18'-6'32'0,"10"-4"-7"16,7-2-10-16,22-7-5 16,17-3-5-16,3 0-4 15,-2 3 0-15,-1 0 1 16,0 7-10-16,0 2-2 16,3 4-48-16,-10 0-19 0,-7 12-56 15,0-3-23-15,0 4 8 16</inkml:trace>
  <inkml:trace contextRef="#ctx0" brushRef="#br0" timeOffset="24380.182">9028 8003 304 0,'-15'0'115'0,"15"0"-89"0,-3 9 10 0,3-9 0 16,0 6-9-16,0-2-1 15,3 2-6-15,-3 0 0 0,4 0-11 16,0-2 1-16,-1-1 3 15,1 0-5-15,-1-3 0 0,1 0 2 16,-1-6 4-16,1-1-2 16,-4-2 3-16,0-1 1 15,-4 1-1-15,1 3-1 16,-1 3-1-16,1-4-7 16,-4 17-2-16,-1-1-4 15,-2 13-1-15,3-6 1 16,3 6 0-16,1-7-3 15,3 1 2-15,0-3 3 16,7-10 3-16,-4 6 0 0,8-9 0 16,0-9 3-16,-1-1 3 15,1 1 2-15,-4-7 3 16,0 4-1-16,-7 2 1 16,0 4-8-16,-7 9-5 15,0 0-2-15,-4 10-1 16,4-4 0-16,0 1 0 15,0-1-11-15,7-3-3 16,0 1-22-16,7-7-9 16,-3 0-25-16,6-7-8 15,1 7-115 1</inkml:trace>
  <inkml:trace contextRef="#ctx0" brushRef="#br0" timeOffset="24921.063">9751 7260 260 0,'0'-38'99'0,"3"16"-77"0,1-12 18 15,-1 18 2-15,1 0 2 16,-4-3 5-16,0 10-4 16,-4 0-3-16,-3 6-23 0,-3 6 4 15,-4 12 4-15,-4 10-4 16,0 7-1-16,-3 9-6 0,0 9-2 16,0 16-6-16,0 24 0 15,-4 5-5-15,4 2 0 16,7 6-1-16,7-2 1 15,10-17 0-15,8-9 3 16,10-18-3-16,14-13 0 16,15-16-1-16,10-12-2 15,3-23 1-15,-3-5 1 16,-7-16 3-16,-7-7 2 16,-11 1 3-16,-10-1 4 15,-11 1 1-15,-11 5 3 16,-13 4-8-16,-18 16-3 15,-15 9-2-15,-13 16 1 16,3 9-8-16,4 12 0 0,10 1-5 16,7 0 2-16,7-1-15 15,11-5-4-15,7-7-32 16,11-6-14-16,10-16-25 16,10-13-8-16,8-15-75 15</inkml:trace>
  <inkml:trace contextRef="#ctx0" brushRef="#br0" timeOffset="25506.55">10358 7282 304 0,'14'-10'112'0,"-7"7"-87"0,0 3 33 0,-7 0 10 16,3 0-1-16,-3 3 3 15,-3 4-24-15,-8 2-10 16,-3 3-21-16,-7 7-5 0,-7 0-3 0,-1 6-3 15,1 7-3-15,4-4-5 16,6 3 0-16,7-3 0 16,4 7 2-16,7-10-1 15,11-3-1-15,7-3 3 16,6-4 0-16,11-5 1 16,4 5 0-16,7-5 0 15,0 2 0-15,7 4 0 16,7 3 0-16,3 3 0 15,1 0 0-15,-8 3 0 16,-6 0 2-16,-11 0 1 16,-11 3 1-16,-14 0 13 15,-11 4 6-15,-13 5-7 16,-15 4-2-16,-10-3-8 16,-7 3-2-16,-4-7-2 0,7-9 1 15,7 0-2-15,-24-6-1 16,10-3-10-16,-11-13-4 15,11 0-24-15,4-25-8 16,-4-19-14-16,18 4-2 16,10-1-24-16,11 0-8 15,11 4-65 1</inkml:trace>
  <inkml:trace contextRef="#ctx0" brushRef="#br0" timeOffset="26016.759">10502 7141 280 0,'-14'-10'104'0,"7"1"-81"0,-4-7 12 0,8 13-2 16,-1-6-7-16,-3 2 2 16,4-2 1-16,-1 9 2 15,1-3-16-15,3 3 4 0,3 3 4 16,4-3 8-16,4 6 3 16,3-3-1-16,0-3 2 15,4-3-10-15,3-3-6 16,7-4-10-16,7 1-6 15,4 0-2-15,7-4 1 16,0 1 1-16,3-1 1 0,1 0-29 16,-4 1-12-16,-1-4-35 15,5 4-12-15,-4 2-90 32</inkml:trace>
  <inkml:trace contextRef="#ctx0" brushRef="#br0" timeOffset="26618.395">11451 7050 280 0,'-35'3'107'0,"24"0"-83"0,-6 3 24 0,10-3 4 0,0 4-3 15,0-1 3-15,-1 0-12 16,5 4-2-16,6-1-21 16,8-6 3-16,7-3 3 0,10-3-3 15,11-16 0-15,24-6-9 16,15 0-2-16,3 6-3 15,-7 3 1-15,-7 4 0 16,-7 6 1-16,-11 6 0 16,-10 18 2-16,-18 14-1 15,-14 15 2-15,-10 9-4 16,-15 10 1-16,-13 16-3 16,-15 24 2-16,-7-12-6 15,-4 0-1-15,8-12 0 0,10-7 0 16,7-6-7-16,8-12 0 15,10-4-39-15,10-12-14 16,8-13-45-16,10-16-16 16,0-12-64-1</inkml:trace>
  <inkml:trace contextRef="#ctx0" brushRef="#br0" timeOffset="28597.622">7140 6278 296 0,'-42'-22'112'0,"17"10"-87"0,-14-13 0 0,18 6-5 16,-11 0-12-16,-6 0-2 15,-1-3-3-15,-11 0-3 16,1-3 1-1,-14 3 1-15,-11 4 1 0,-11-1 5 0,0 3 3 16,-3 0 0-16,-21 1 1 16,-4 5 2-16,-4 4 2 15,-6 3-3-15,-15 6 2 16,4 10-6-16,-3 2-3 16,-22 10-1-16,11 7-1 15,-11 2-2-15,-3 4 1 16,-1-4 0-16,1 1 1 15,-4-4-2-15,18-3-2 16,-11 1 3-16,1 2 0 0,13-3-1 16,0 7 1-1,-17 2 0-15,14 13 1 16,7 7-5-16,-7 6 1 16,7-1 0-16,10-8 2 0,11 2 1 15,7-3 1-15,7 7 0 16,11 9 0-16,10 0-2 15,8 0 1-15,13-3-2 16,1 0-1-16,10-1-2 16,-7 14 1-16,0 24 1 15,0-12 0-15,21-12 2 16,7-7 3-16,8 0-2 16,17 6 0-16,14 10 1 15,17-3 0-15,8-10-2 0,3 0 1 16,15-3-2-16,10 7-1 15,24 5 1-15,1 1-1 16,3-13 0-16,11-9 2 16,18-7 1-16,6-6 1 15,-3-9 0-15,21-3 2 16,14-4-3-16,1-2-2 16,30-1 2-16,-13 3 0 15,28 4 1-15,-7-3 2 16,15 2-3-16,2 1 0 15,-6-7-1-15,14-6 1 16,-11-6 2-16,18-6 2 16,-25-13-1-16,28-4 1 0,-14-14 0 15,18-11 1-15,-11-8 0 16,15-10 0-16,-15 6-4 16,11-3-3-16,-11 3 0 15,7 10 1-15,-3-7-1 16,-7 10-1-16,3 0 1 15,-17 0 1-15,10 6-1 16,-18-6 2-16,4 6-2 16,-7-3-1-16,-21-4 1 15,14 7-1-15,-10-3-3 16,-12 3 2-16,19 0 3 16,-15 4 3-16,-10-1-2 15,14 3-2-15,-14 7 0 16,-11-1-1-16,14 4-3 15,-10 3 2-15,-11-3 3 0,3-1 1 16,5 1-1-16,-19-3 1 16,-6-4-2-16,6 1-1 15,1-4 1-15,-11-3-1 16,-4-3 4-16,8-3 2 16,6-9-2-16,-14-10-3 15,-10-10 2-15,7-8 0 16,0-1-1-16,-11 10-2 15,-10 2 1-15,-11 4 1 16,-7 0-1-16,0 4-1 16,0-17-2-16,-3-9-1 0,-11-9-1 15,-11 12 3 1,-10-6 0-16,-14-4 3 16,-18-18-3-16,-18-3 0 0,-20 12 1 15,-19 7 2-15,-6 0-3 16,-8 6 0-16,-20-13 1 15,-22-9 0-15,-4 19-3 16,-6-4 0-16,-25 13 4 16,-4 7 1-16,-21 12-3 15,-21 3 1-15,-3 9-2 16,-25 10 0-16,3 3 0 16,-14 3 0-16,8-2 2 15,-22-8 0-15,17-2 0 0,-16-10 2 16,16-3-3-16,-13 7 0 15,17 2 1-15,-21 7 0 16,22 6-3-16,-15 0 2 16,11 13-1-16,-11-1 0 15,7 1-7-15,-7 6-2 16,11 3 4-16,-7 0 3 16,6 3 3-16,12 6 1 15,-8 1 0-15,28 8 0 16,1 11-20-16,10 2-9 15,25 4-43-15,10 2-16 16,11-9-99 0</inkml:trace>
  <inkml:trace contextRef="#ctx0" brushRef="#br0" timeOffset="30880.493">7073 10605 232 0,'-21'10'88'0,"21"-10"-69"0,-18 9 19 0,15-9 4 16,-8 3-5-16,8-3 1 15,-1 0-10-15,1 0-3 16,-1 0-14-16,1 0 0 0,10 3 2 16,0 0 2-1,10 1 3-15,-2-1-8 0,9 3-1 16,-3-3-3-16,8 3-1 15,-8 1-3-15,11-4 1 16,-4 0 0-16,3 0 3 16,-6 0-43-16,0-3-19 15,-4 0-115 1</inkml:trace>
  <inkml:trace contextRef="#ctx0" brushRef="#br0" timeOffset="31061.921">7207 10828 280 0,'-14'28'107'0,"14"-28"-83"0,0 19 17 16,0-16 4-16,4 0-15 15,-1 0-3-15,11-9-9 16,-3 0-3-16,21-10-9 16,-8 7-4-16,22-1 1 0,-7 1-15 15,10 9-7-15,-10 0-142 16</inkml:trace>
  <inkml:trace contextRef="#ctx0" brushRef="#br0" timeOffset="41357.596">8322 10232 316 0,'-18'-12'118'0,"18"12"-92"0,-14-10 13 15,14 7-2-15,-3-3-9 16,-1-4 0-16,4 1-2 16,0 0-1-16,7-4-14 15,-3-3 2-15,21-9 3 0,-8 6-4 16,25 4 1-16,-6 2-2 15,17 23 3-15,-11-7 4 0,14 31 3 16,-10-9-2 0,0 38-2-16,-7-13 2 15,-18 29 2-15,-3-7-7 0,-22 22-3 16,1-19-6-16,-18 29-2 16,6-23-1-16,-23 4 1 15,9-19 0-15,-9-10 3 16,6-9-5-16,-10-16-3 15,6-6 1-15,1-28 0 16,7 0-4-16,14-28 1 16,3 6 0-16,25-13 2 15,-3 10-4-15,21 6 2 16,-4 3 2-16,11 10 1 0,-8-1 3 16,15 20 1-16,-7-4-1 15,7 13-2-15,-11-3 1 16,0 2 1-16,-3 1-23 15,-4 0-8 1,-3 0-46-16,0-13-18 0,-4-3-113 16</inkml:trace>
  <inkml:trace contextRef="#ctx0" brushRef="#br0" timeOffset="41837.687">9144 10157 304 0,'-21'-25'115'0,"21"25"-89"0,-11-35 19 0,11 29 4 16,0-13-9-16,0 4-1 16,4-11-7-16,-1 5-2 15,11-8-17-15,1 7 8 0,27 4 2 16,-7-1 2-16,25 28 0 15,-10-9-6-15,6 41 1 16,-10-13 0-16,0 19 2 16,-11-3-6-16,-10 28 1 15,-4-15-4-15,-14 27 0 16,0-18-7-16,-14 6-4 16,3-12 1-16,-17-4 0 0,4-2-1 15,-15-7-2-15,7-13 1 16,-7-6 1-16,8 1-1 15,-1-17-1-15,4 1-6 16,14-7-1-16,0 0 1 16,14-3 3-16,0 0 2 15,14 1 1-15,-3-1 0 16,6 6 0-16,-3 0 0 16,4 1 0-16,-4-1-5 15,0 1 1-15,-3-1-29 16,7-9-11-16,-4 6-39 15,11-2-17-15,-8-4-106 16</inkml:trace>
  <inkml:trace contextRef="#ctx0" brushRef="#br0" timeOffset="42261.265">10075 10825 348 0,'-17'0'132'0,"17"0"-103"0,0-13 21 0,0 13 1 15,3-6-17-15,1 0-5 16,-1-1-5-16,-3 4-4 16,0 0-10-16,0 0 5 0,0 3 2 0,0 0-7 15,0 0-3-15,0 0-4 16,0 0-3-16,0 0 3 15,4-6 2-15,-1 3 2 16,1-4 1-16,-4 1 4 16,0 0 3-16,0 0 0 15,0 6 1-15,0 0-6 16,0 3-4-16,0 0-3 16,0 6-3-16,0 1 1 15,0 2-1-15,0-2 0 16,0 2 0-16,0-3-3 15,3 1 2-15,-3-1-1 0,4 1 0 16,-4-1-29-16,3-3-14 16,-3-2-59-16,8-4-25 15,-1 0-61 1</inkml:trace>
  <inkml:trace contextRef="#ctx0" brushRef="#br0" timeOffset="42874.652">10686 10082 296 0,'-7'-35'110'0,"7"35"-86"0,-7-16 18 16,7 13 1-16,-4-3-1 15,4 0 2-15,-7 0-2 16,-4-1-2-16,-3 4-21 15,0 3 8-15,4 3 4 0,-1 0-3 16,-3 16-2-16,3-3-6 16,-6 18-2-16,3 1-10 15,-4 37-3-15,4-9-1 16,0 34 2-16,3-19-3 0,11 38 0 16,0-25-1-16,14 10 1 15,-3-23 0-15,24-6 1 16,-7-12-2-16,29-16 1 15,-11-10-2-15,14-15-1 16,-15-3 3-16,5-23 0 16,-11 4 5-16,-4-28 5 15,-7 3-3-15,-14-4 0 16,-3 4-2-16,-25-3 0 16,3 6-7-16,-35 6-2 15,7 0 2-15,-10 19 1 16,7 0-5-16,3 19-2 15,7 0-18-15,7 9-5 16,4-3-39-16,14 0-16 16,4-6-48-16,20-10-19 0,1-3-19 15</inkml:trace>
  <inkml:trace contextRef="#ctx0" brushRef="#br0" timeOffset="43473.917">11254 10097 316 0,'-43'-31'121'0,"43"31"-95"0,-42-44 20 0,31 25 4 0,4-3-10 16,4 0-1-16,6 0-11 15,11-3-5-15,18 10-13 16,11 5 7-16,2 10 5 0,5 19 0 16,-11 6-1-16,-8 3 4 15,8 26 1-15,-7-10-2 16,-11 40-3-16,-3-15-3 16,-18 19-1-16,0-16-9 15,-14 10-3-15,3-20-1 16,-14 1 0-16,4-13-2 15,-4-12 1-15,4-10-4 16,0-9 0-16,3-10-1 16,11-9 0-16,0 0-3 15,11 0 1-15,-1-3-3 16,12-3 2-16,-1 6 5 0,7 0 2 16,-4 0 0-16,8 9-2 15,-4-9-4-15,11 7 0 16,-7-4-29-16,14-6-13 15,-8-4-47-15,12-12-18 16,-8 7-90 0</inkml:trace>
  <inkml:trace contextRef="#ctx0" brushRef="#br0" timeOffset="43789.131">11730 9912 520 0,'-21'29'195'0,"24"-20"-152"0,15 7 4 16,0-13-8-1,10-3-18-15,11-10-2 0,-8 1-7 16,-6 0-2-16,35-10-6 16,-11 6-1-16,22 1 3 0,-15 2 1 15,1 26 1-15,6 22-2 16,-27 9 1-16,-5-13-2 15,-13 35 0-15,-11 41-1 16,-11-29 2-16,1-18-5 16,-18 19-1-16,3-20 0 0,-10 7 2 15,3-9-10-15,1-1-4 16,2-15-58-16,8 3-26 16,4-9-145-1</inkml:trace>
  <inkml:trace contextRef="#ctx0" brushRef="#br0" timeOffset="44858.306">2843 10151 312 0,'-14'-35'115'0,"14"35"-89"0,-3-53 12 0,3 43 1 16,0-2 3-16,0-1 7 15,0 13-10-15,0 0-1 16,-4 25-21-16,1-3 3 0,-11 35 3 0,7-10-3 16,-18 56 0-16,4-21-11 15,-15 75-3-15,8-41-4 16,-7 53-2 0,3-40 1-16,4 15-1 0,7-28 0 15,3-19 2-15,8-22-21 16,2-12-7-16,5-19-11 15,3-16-3-15,0-6-24 16,0-22-10-16,0 0-99 16</inkml:trace>
  <inkml:trace contextRef="#ctx0" brushRef="#br0" timeOffset="45128.656">1951 9950 360 0,'-21'-28'134'0,"21"28"-104"0,-11-13 23 0,11 10 1 15,0 6-23-15,0-3-7 16,7 32-3-16,-3-1-2 16,31 54-10-16,-7-20-3 0,60 92-2 15,-17-35 0-15,52 70 2 16,-31-54-3-16,32 56 0 15,-33-53 1-15,22 7 2 0,-25-36-21 16,4 14-9 0,-18-32-59-16,-3-13-26 15,-22-18-69-15</inkml:trace>
  <inkml:trace contextRef="#ctx0" brushRef="#br0" timeOffset="46554.436">2607 12998 212 0,'0'-63'82'0,"0"63"-64"0,11-53 18 15,-8 43 2-15,4-5-9 16,0 2-2-16,-3 4 9 16,-1-1 6-16,1 10-22 15,-1 0 7-15,-6 32 3 0,-1-7 1 16,-20 34 2-16,6-12-12 15,-14 69-3-15,11-25-8 16,-28 72-2-16,13-34-4 16,-13 37-1-16,7-34-1 15,-4 15-2-15,18-34-4 0,6-6 0 16,5-26-22-16,6-15-8 16,4-13-36-16,11-21-13 15,-1-7-77 1</inkml:trace>
  <inkml:trace contextRef="#ctx0" brushRef="#br0" timeOffset="46793.359">1873 12857 312 0,'18'50'115'0,"-18"-50"-89"0,32 72 19 15,-25-63 4-15,17 26-14 16,1-7 0-16,46 57-16 16,-22-20-6-16,46 58-8 15,-21-26 1-15,50 47 0 0,-36-37 0 16,21 28-1-16,-24-29-39 16,17 10-16-16,-28-28-127 15</inkml:trace>
  <inkml:trace contextRef="#ctx0" brushRef="#br0" timeOffset="53579.864">6406 16199 320 0,'-3'0'121'0,"3"0"-95"0,3 3 18 0,-3-3 2 16,4 6-12-16,-4 1-2 16,11 8-7-16,-4-2-4 15,10 6-11-15,-3-7-9 0,11 4-1 16,-4-7 2-16,11-9 1 0,-4 0-1 16,7-6-2-16,-3-3-8 15,7 6-3-15,-7-4-38 16,3 7-16-16,-7 0-105 15</inkml:trace>
  <inkml:trace contextRef="#ctx0" brushRef="#br0" timeOffset="53776.234">6682 16682 348 0,'-18'44'129'0,"18"-44"-100"0,4 3 7 16,-4-3-2-16,7-10-9 15,0 4 0-15,10-16-13 0,-3 0-5 16,22-6-5-16,-5 9-2 0,15-6 3 16,-7 3-11-16,14 7-4 15,-11 2-54-15,4 7-23 16,-7-1-65 0</inkml:trace>
  <inkml:trace contextRef="#ctx0" brushRef="#br0" timeOffset="54133.14">7348 15519 304 0,'-17'-25'115'0,"17"25"-89"0,-4-10 21 16,4 7 3-16,0-3-12 16,0 6 0-16,0 0-8 15,0 0-4-15,11 9-14 16,-4 1 3-16,14 27 3 0,-3-6-4 16,13 51 0-16,-6-19-6 15,10 50-3-15,-10-26-2 16,7 26-3-16,-7-25 1 15,3 28-1-15,-4-25-22 0,5 12-8 16,-8-24-25 0,4-4-8-16,-4-15-17 15,-4-16-5-15,-3-10-55 16</inkml:trace>
  <inkml:trace contextRef="#ctx0" brushRef="#br0" timeOffset="54418.142">7807 15459 336 0,'-4'-9'126'0,"4"9"-98"0,0-4 28 0,0 4 6 0,0 0-13 16,0 0-4-16,0 7-10 15,0-1-5-15,8 19-16 16,-5-6-2-16,11 56 1 16,-3-15-5-16,13 21 0 0,-6-15-4 15,14 38-1-15,-7-17-10 16,10 7-3-16,-7-18-59 16,7 15-24-16,-6-19-112 15</inkml:trace>
  <inkml:trace contextRef="#ctx0" brushRef="#br0" timeOffset="54870.753">8491 16437 316 0,'-10'16'121'0,"10"-16"-95"0,3 3 7 0,-3-3-5 16,0 0-5-16,0 0 1 15,0 0-5-15,0 0 1 16,4-3-11-16,-1 0-1 0,1-3 2 16,-1-1-4-16,1-2-1 15,-1-1-5-15,-3-2 0 16,0-4 0-16,0 7 2 16,0-1 12-16,0 1 6 15,0 6-8-15,0 6-2 0,0-3-4 16,4 6-1-16,0-3-6 15,-1 7-1-15,1-10 1 16,3 6 0-16,-4-3-2 16,1-3 2-16,-1 0 1 15,1-9 2-15,-1-1 5 16,-3-2 4-16,0 3 5 16,-3-1 2-16,-1 1-5 15,1 9 0-15,-1 0-10 16,1 9-2-16,-1 1-14 15,4 2-7-15,0 4-31 16,4-4-13-16,-1-2-48 16,4-10-18-16,0 6-16 15</inkml:trace>
  <inkml:trace contextRef="#ctx0" brushRef="#br0" timeOffset="55546.645">8823 15428 324 0,'-53'3'121'0,"53"-3"-95"0,-25 3 14 0,22-3-1 16,-4-3 1-16,3 3 5 0,-3-6-7 15,4-1-3-15,-1-12-19 16,1 4-3-16,10-10-2 0,-4 3-4 16,22 0-2-16,-4 3 2 15,18 10 0-15,-7 2 8 16,6 17 2-16,-6-1 5 15,-4 16 1-15,-3-9-4 16,-7 18 1-16,-4-9-2 16,-7 13-2-16,-4-10-11 15,-3 10-5-15,0-4 0 16,-3 4-1-16,3-7-2 16,0 7 0-16,0-10-3 15,3 0 1-15,1-2-2 16,7-8 2-16,-1 1 1 0,8 0-1 15,-1-6 4-15,19 5 2 16,-8-5-2-16,18 6 0 16,-7-4 1-16,6 4 2 15,-9 3 1-15,-1 0 3 16,-7-3 3-16,-7 6 2 16,-3-6-1-16,-11 9-1 15,-3 0-3-15,-19 10-1 16,5-7-1-16,-22 7 0 15,4-4-2-15,-11-2-2 16,7-10-6-16,-10 6-4 0,7-9-10 16,3-1-5-16,7-5-33 15,11-10-12-15,0-3-10 16,18-22-4-16,-4 7-41 16,21-29-18-16,-4 15 12 15</inkml:trace>
  <inkml:trace contextRef="#ctx0" brushRef="#br0" timeOffset="55814.015">9465 15058 416 0,'-18'-32'154'0,"18"32"-120"0,4-12 12 0,-4 12 0 16,3 0-14-16,1 0 1 15,7 15-5-15,-4 1-3 16,10 47-13-16,-3-13-1 0,4 35 2 16,-4-19-7-16,11 43-3 15,-8-24-2-15,12 18 1 16,-8-21-10-16,11 9-4 16,-8-19-45-16,5 3-18 15,-5-15-58-15,-10-16-26 16,0-10 3-16</inkml:trace>
  <inkml:trace contextRef="#ctx0" brushRef="#br0" timeOffset="56520.966">2589 15569 272 0,'-14'-22'104'0,"14"22"-81"0,-10-13 27 16,10 10 6-16,-4 0-6 16,1 0 0-16,-4 12-14 15,3-2-5-15,-3 33-18 16,0-11-3-16,0 49 0 0,0-22-2 0,0 79 3 16,0-31-4-16,0 74 1 15,3-43-5-15,-3 50-2 16,0-47 0-16,0 25 1 15,0-37-1-15,0-17 2 16,3-21-29-16,1-16-11 16,-1-15-31-16,1-17-10 15,3-8-15-15,-4-23-5 16,1 1-24 0</inkml:trace>
  <inkml:trace contextRef="#ctx0" brushRef="#br0" timeOffset="56790.854">1736 15885 348 0,'-36'-34'132'0,"36"34"-103"0,-3-16 12 16,3 13-3-16,3 0-17 15,1 0-2-15,21 19 2 16,-8-7 1-16,33 29-11 15,-19-10-4-15,75 60-3 0,-21-19-2 16,70 43 1-16,-35-27 0 16,46 53 1-16,-43-34-2 15,33 15-2-15,-40-28-26 0,0 25-12 16,-27-29-58-16,6-8-24 16,-7-7-30-1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6:01.8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13141 1901 260 0,'-28'-9'96'0,"17"9"-75"0,-6-7 30 0,9 7 7 16,1 0-10-16,-3 7-1 15,-1-4-7-15,1 6-1 16,3 4-21-16,3-1 9 0,4 4 6 16,11-13-4-16,6 7 0 0,8 2-7 15,10-12-4-15,11 0-8 16,0 0-2-16,0-6-4 15,0 6-3-15,0 0 0 16,-1 6-1-16,-9-6 0 16,-8 10 2-16,-14-7-28 15,-10 6-11-15,-8 4-64 16,-3 5-25-16,0 4-64 16</inkml:trace>
  <inkml:trace contextRef="#ctx0" brushRef="#br0" timeOffset="168.335">12982 2381 408 0,'-3'12'154'0,"13"-12"-120"0,19-12 21 0,-5-1 3 16,22-12-25-16,14-3-9 16,0 0-12-16,-4 3-6 15,1 3-3-15,-4 16-7 0,-7-1-2 16,-8 14-52-16,-2 8-22 15</inkml:trace>
  <inkml:trace contextRef="#ctx0" brushRef="#br0" timeOffset="766.925">13949 1613 376 0,'-25'-10'140'0,"18"1"-109"0,0 9 24 15,7 0 4-15,0-6-16 16,4-1-2-16,10-2-12 15,14-4-4-15,18-2-14 16,14-1 2-16,3 3 1 0,-3 13 1 0,-7 0 1 16,-11 13-2-16,-10 9 1 15,-14 9-4-15,-11 16 1 16,-11 10-5-16,-10 2-2 16,-3-8-2-16,-5 2 0 15,1-16-2-15,4-2 2 16,3-7-9-16,6-3-1 15,8-3 8-15,8-3 4 16,9 0-5-16,4 3 1 16,4-3-1-16,3 9 0 15,8 6-3-15,2 1 2 16,1 9-4-16,-7-7 1 16,-11 4 8-16,-14 0 5 15,-10-4-2-15,-15 1-2 0,-7 0 0 16,-6-7 1-16,-12 4-3 15,-10-7-2-15,-7-3 0 16,0-6 1-16,7-4-3 16,8-11 0-16,6-4-8 15,11-4-2-15,6-2-21 16,12-3-9-16,6-4-38 16,11 1-17-16,14-1-75 15,8-9-33-15</inkml:trace>
  <inkml:trace contextRef="#ctx0" brushRef="#br0" timeOffset="1246.917">14848 1823 256 0,'11'-63'96'0,"3"29"-75"0,4-17 25 0,-4 33 6 16,0-1-1-16,4-6 2 16,-8 9 1-16,-3 3 4 15,-10 7-32-15,-8 9 5 0,-6 10 3 16,-5 9-5-16,-2 19 0 16,-8 18-12-16,-3 10-3 0,-4 3-2 15,0 19 0-15,7 16-4 16,18-4 0-16,21-18-1 15,21-7 1-15,15-18-7 16,34-16 0-16,26-10 1 16,10-15 3-16,14-19-2 15,3-9 0-15,-17-23 1 16,-18-21 0-16,-21-10 2 16,-21 1 1-16,-17-17 1 15,-29-9 0-15,-36-21-4 16,-34 8-3-16,-11-2 0 15,-21-7-1-15,-25 29-3 16,7 27 0-16,3 26-3 16,12 16-1-16,9 12-18 15,22 6-7-15,18 9-62 0,17-5-27 16,7 15-100 0</inkml:trace>
  <inkml:trace contextRef="#ctx0" brushRef="#br0" timeOffset="2507.51">3154 8771 216 0,'10'-25'82'0,"-10"25"-64"0,7-22 18 0,-3 19 2 16,-4-7 4-1,0 1 4-15,0-7-2 0,0 4-3 16,-7-7-22-16,0 3 4 0,-11-9 4 16,1 6-11-16,-8-12-1 15,-10-10-5-15,3 4 1 16,-7-1-4-16,-3 7-2 15,-8 2 6 1,-17 11 3-16,-7 2-1 0,-3 7 2 16,-4 5-6-16,-11 8-3 15,-18 2-1-15,-2 10-1 16,-1 5-2-16,-14 11-2 16,-4 12-2-16,32-7 1 15,25-5-1-15,-35 15 0 16,21-10 2-16,-22 29 0 15,26-16 2-15,-8 48 1 16,14-20-1-16,1 29 1 0,17-20-4 16,7 39 0-16,14-29 1 15,32 38 0-15,0-32 2 16,46 29 3-16,-4-35 0 16,64 0 2-16,-22-21 0 15,103 5 1-15,92 16-2 16,7-31 1-16,-4-34 9 15,39-32 5-15,-11-22-7 16,-24-16-3-16,3-40 0 16,-28-13 0-16,-32-3-5 15,-14-22-2-15,-31 0 2 16,-36 9 3-16,-32 13-2 16,-31 0 1-16,-25-3-3 0,-28 6 2 15,-50 3-4-15,-39 3 0 16,-41 4-3-16,-51-1-1 15,-66 16 1-15,-53 16 2 16,-39 16-6-16,-11 15 1 16,-10 16-8-16,35 15-3 15,25 13-8-15,64 4-1 16,27 2-65-16,39 19-27 16,33-3-104-1</inkml:trace>
  <inkml:trace contextRef="#ctx0" brushRef="#br0" timeOffset="7612.28">24525 3331 292 0,'-32'-19'110'0,"25"16"-86"0,-7-6 27 0,11 5 5 15,-1 1-8-15,1 0-1 16,-1 0-13-16,4 3-6 16,4-3-16-16,10-3 8 0,14-7 3 15,18-6 0-15,17-6 0 16,8 6-10-16,17-3-3 0,21 4-6 15,-3 8-1-15,-10 10-1 16,-12 6 1-16,-13 13-33 16,-18 6-14-16,-15 4-51 15,-16 14-20-15,-12-8-65 16</inkml:trace>
  <inkml:trace contextRef="#ctx0" brushRef="#br0" timeOffset="7836.31">24292 3933 416 0,'-21'6'154'0,"35"-6"-120"0,18-6 19 0,-11 3 2 16,14-10-22-16,32-9-4 16,22-6-15-16,6 3-6 15,14-3-5-15,11 6-3 0,-7 12 1 16,-14 10-12-16,-4 10-5 15,-7 6-45-15,-3-4-18 16,-7 4-74 0,-8-10-73-16,-6-9 77 15</inkml:trace>
  <inkml:trace contextRef="#ctx0" brushRef="#br0" timeOffset="8271.968">25830 3180 316 0,'-24'-47'118'0,"27"29"-92"0,4-1 26 16,0 9 7-16,4-2-10 16,7 2 1-16,10 4-8 15,14 12-2-15,15 13-22 16,3 31 7-16,0 19 5 0,-11 7-5 15,-10 8 0-15,-15 17-10 16,-13-1-2-16,-15-3-3 16,-17-15-1-16,-21 5-8 15,-11 1 0-15,0-12 1 16,4-7 3-16,3-16-2 0,4-16 0 16,10-18-3-16,7-19-1 15,11-19-1 1,10-9 0-16,12 0 0 15,13-6 0-15,14-1 4 0,18 7 1 16,7 6-6-16,3 6 0 16,-6 10 1-16,-1 6 3 15,-3 6 2-15,-3 7 1 16,-5-4-38-16,-2 1-16 16,-12 8-44-16,-6-8-15 15,-4 12-97 1</inkml:trace>
  <inkml:trace contextRef="#ctx0" brushRef="#br0" timeOffset="8542.338">26815 3237 340 0,'0'-28'129'0,"0"28"-100"0,-4 3 29 16,1 6 8-16,-1 1-23 15,-3 15-4-15,0 3-8 16,-4 3-2-16,1 7-16 16,-1-10-1-16,4 3 1 0,4-2-7 15,6 2-3-15,8-3 0 0,6-3 0 16,8-3-4-16,14 0 1 16,10-3-22-16,4 0-10 15,-3-3-37-15,-8 2-16 16,-10-5-105-1</inkml:trace>
  <inkml:trace contextRef="#ctx0" brushRef="#br0" timeOffset="8782.545">27270 3137 496 0,'-21'-13'184'0,"17"13"-143"0,1 13 15 0,3-7-2 0,0 13-23 15,0 18-5 1,0 13-13-16,0 19-4 16,-4 25-5-16,-3 26-3 0,0 5 0 0,0 13-1 15,0 3 2-15,0-12-10 16,0-10-2-16,3-13-26 16,4-2-9-16,0-16-32 15,0-19-14-15,0-19-112 16</inkml:trace>
  <inkml:trace contextRef="#ctx0" brushRef="#br0" timeOffset="9757.109">20461 6181 288 0,'14'-34'110'0,"-7"18"-86"0,0-3 18 0,-7 10 3 16,-3-1-15-16,-8 1-3 15,-10-1-2-15,-14 1-1 16,-15 0-13-16,-10-1 2 0,-14 1 1 16,-31-1-5-16,-19 1-1 15,-24 3 2-15,-21 6 4 16,-11 9 1-16,-18 16 0 15,11 25-3-15,-14 13 0 16,14 9-5-16,11 19-2 16,-1 28-5-16,22 0 0 0,21 23 2 15,25 8 1-15,20-3 3 16,44-12 1-16,9-28 1 16,36 43 2-16,0-40-1 15,81 41 2-15,71 15-4 16,25-38 1-16,55-27-1 15,54-39 3-15,53-24 4 16,49-66 3-16,42-41-5 16,32-31 1-16,4-54-6 15,-14-9 1-15,-33-35 1 16,-52 13 2-16,-46 7-8 0,-56 8-3 16,-78 23-1-1,-67 12 0-15,-81 0 1 16,-61 10 0-16,-83 9 0 15,-89 9 0-15,-99 7 0 0,-67 12 2 16,-46 25-8-16,-21 26-1 16,25 30 8-16,53 14 6 15,28 8-45-15,60 10-21 16,53 1-100-16,31 5-43 16,40-12 17-1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14:10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19050 4294 288 0,'-21'-4'107'0,"17"-5"-83"0,1 6 24 0,3 3 6 15,0-6-8-15,0 6 0 16,0 0-9-16,0 0 0 16,0 0-21-16,0 0 0 0,7 0-2 15,3 6-5-15,5-3-1 0,2-3 2 16,4 9 1-16,8-5-8 16,9-1-1-16,12 0 0 15,3 3 3-15,0-6-2 16,-4 0 0-16,-7-6-1 15,-6 3-2-15,-8 0-39 16,-7 3-16-16,-14 3-125 16,-14 6-6-1</inkml:trace>
  <inkml:trace contextRef="#ctx0" brushRef="#br0" timeOffset="226.561">19046 4667 360 0,'-7'0'134'0,"14"0"-104"0,8 0 25 0,-1-10 3 15,3 1-19-15,12-1-2 16,13-12-9-16,11 1-3 16,10 2-13-16,-3 3-8 0,-3 4 0 15,-11 5-3-15,-8 4 2 16,-6 3-24-16,-7 3-8 15,-4 10-43-15,0-1-19 16,4 1-91 0</inkml:trace>
  <inkml:trace contextRef="#ctx0" brushRef="#br0" timeOffset="663.346">20574 3616 364 0,'4'-19'137'0,"-4"10"-106"0,3-3 17 0,-3 5 0 15,4 1-9-15,-4 6 0 16,3 3-7-16,-3 10 0 16,0 15-18-16,0 31-1 0,-3 7 0 15,-1 19-1-15,1 18 3 16,-1 13-8-16,0-6-2 15,4 12-1-15,0 4 0 16,0-20-2-16,4-11-2 16,0-14-19-16,-1-12-8 15,-3-16-35-15,4-12-15 16,-1-13-56-16,4-12-26 16,4-19 12-1</inkml:trace>
  <inkml:trace contextRef="#ctx0" brushRef="#br0" timeOffset="1170.966">21103 3770 348 0,'-10'-66'129'0,"10"38"-100"0,0-7 20 0,3 17 2 16,1 2-11-16,3-6 0 16,7 3-12-16,11-3-5 15,10 3-13-15,14 4 9 0,4 15 7 16,7 0-3-16,-3 28-1 16,2 31-6-16,-9 29-2 15,-15-3 3-15,-14 40 1 16,-14-2-3-16,-7-14-1 15,-10 1-6-15,-4-3 0 16,-7-1-3-16,-8-15 0 16,-2-9-3-16,-5-16 1 15,5-16-2-15,6-16 2 16,4-6-4-16,10-9 0 16,11-19 1-16,18-19 0 15,10-9-3-15,7-9 2 16,4-1-1-16,7 4 0 15,3 8 2-15,1 8 0 0,-4 8 0 16,-11 13 2-16,-7 10-3 16,-7 6-2-16,-3 3 2 15,-4 6 2-15,-3-6-27 16,-4 0-9-16,3-7-56 16,4-5-21-16,0-10-107 15</inkml:trace>
  <inkml:trace contextRef="#ctx0" brushRef="#br0" timeOffset="1823.81">22133 4563 288 0,'-17'6'107'0,"17"-2"-83"0,-4-1 13 0,4-3-1 16,0 0-2-16,0 0 2 16,0 0-4-16,0 0 0 0,0 0-18 15,4-3 5-15,-1 3 2 0,1-4-3 16,-4 4 0-16,0 0-2 15,0 0 3 1,3-3-7-16,-3 3-2 0,4-3-1 16,-4 0-1-16,0 3-2 15,0 0-1-15,0 0-1 16,0 0 2-16,-4 3-3 16,1 7 0-16,-1-1-1 15,1 4-2-15,-1-4 1 16,4 0 1-16,0-2-1 15,4-4-1-15,3-6 3 16,3-7 0-16,4-2 3 0,-3-1 3 16,0 1 2-16,-4 2 1 15,-4 4 5-15,-3 0 1 16,-7 6-7-16,-3 3-4 16,-1 6-4-16,0 1-3 15,4-1-2-15,4 0 1 16,3 1-4-16,0-4-1 15,3-3-26-15,1 0-9 16,3-3-47-16,0 0-19 16,4 0-98-1</inkml:trace>
  <inkml:trace contextRef="#ctx0" brushRef="#br0" timeOffset="2449.048">22525 3472 300 0,'-21'0'112'0,"7"9"-87"0,-8 1 24 0,12-4 6 16,-1-3-9-16,-3-3 0 15,4 10-9-15,-1-10 0 16,4 0-21-16,7 0 2 0,7 0 2 15,7 0 0-15,7 0 0 16,7-10-4-16,18 1 0 0,25 6-9 16,3-4-2-16,0-2-1 15,0 9 2 1,4-3 1-16,-4 3 1 0,-7 3-2 16,-11 3 1-16,-10 7 2 15,-11 6 2-15,-13 12-1 16,-15 25-1-16,-14 13-10 15,-11 7-1-15,-10 8 6 16,-4 23 7-16,0 3-5 16,1-7-3-16,2 1-2 15,1-1-1-15,3-3 0 16,4-12 2-16,7-16-3 16,4-12 0-16,2-16-6 15,5-10-3-15,6-15-30 0,5-16-13 16,6-22-64-16,14-9-27 15</inkml:trace>
  <inkml:trace contextRef="#ctx0" brushRef="#br0" timeOffset="3018.223">23897 3720 284 0,'-17'-35'107'0,"9"13"-83"0,-9-6 21 16,10 9 5-16,-4 0-7 15,1-2 1-15,-4-1-4 16,6-4-3-16,8-2-20 16,11-3 3-16,10 3 1 0,7 6 2 15,15 15 3-15,17 17-3 16,7 12-2-16,0 22-5 16,-11 34 0-16,-13 19 2 0,-15 0 1 15,-21 20-2-15,-18 5 2 16,-20-16-6-1,-12-8-3-15,-6-4-5 0,-1-3-2 16,1-19 1-16,3-13 0 16,4-18-2-16,7-16-2 15,6-15 1-15,12-17-1 16,10-8 0-16,10-4 0 16,8-3-3-16,10 3 0 15,4 6-1-15,10 1 3 16,11 3 0-16,7 2 1 15,0 7-3-15,-4 0 2 16,-3 0-6-16,-4 0 0 16,-3 0-32-16,-7 0-14 0,-4 0-48 15,0-9-19-15,7-4-84 16</inkml:trace>
  <inkml:trace contextRef="#ctx0" brushRef="#br0" timeOffset="4399.177">25012 3510 264 0,'11'-19'101'0,"-1"9"-78"0,4 1 26 15,-3 0 7-15,-1 2-6 16,1-2 0-16,3 3-3 16,-7-4-2-16,-3 1-25 15,-8 3 4-15,-6 6 0 0,-15 3-4 16,-3 3 1-16,-4 3-8 16,0 1-3-16,0 2-3 15,4 1-2-15,0-4-3 16,3 4-2-16,4-4-2 15,3 1-1-15,4 5 2 0,7-2 0 16,0 3 1-16,7 2 0 16,4 1 0-16,3 3 0 15,3 6 0-15,5-6 0 16,6 3-3-16,7 7 2 16,11 5-1-16,10 1 0 15,11 3 2-15,4 0 0 16,-4 12 0-16,-8 0 0 15,-9 13 0-15,-8-6 2 16,-10 2 5-16,-11-5 4 16,-11-7 7-16,-10-3 6 15,-17-6-4-15,-22-4-2 0,-14-5-6 16,0-4-2-16,-4-6-9 16,4-13 0-1,4 1 1-15,3-10 1 0,4-4-4 16,10-8 1-16,14-4-7 15,15-18 0-15,17-10 5 16,10-13 6-16,11-8-7 16,18 5 1-16,21-6 0 15,14-9 1-15,8-13 1 16,-5-9 0-16,5 12 0 16,-12 4 0-16,-13 2 2 15,-22 1 3-15,-24 6-2 0,-25 22 0 16,-15 6-3-16,-13 22-1 15,-18 19 1-15,-14 6 0 16,0 13-14-16,7-4-3 16,14 1-37-16,15-4-18 15,9-3-59-15,26-12-25 16,3-10-21 0</inkml:trace>
  <inkml:trace contextRef="#ctx0" brushRef="#br0" timeOffset="11605.762">7839 5886 312 0,'-11'-3'118'0,"8"3"-92"15,3-3 17-15,0 3 3 0,0 0-10 16,0 0 2-16,3-6-5 15,1 3 0-15,-1 0-18 16,4 6 9-16,-3 9 5 0,-1-6-6 16,4 42-1-16,-3-11-7 15,3 42-1-15,0-17-6 16,4 51 0-16,-4-25-5 16,7 19-2-16,-11-23 0 15,8 23-1-15,-1-19 0 16,1 12 2-16,-4-22-28 15,4-6-11-15,-4-12-37 0,3-13-16 16,-3-9-104 0</inkml:trace>
  <inkml:trace contextRef="#ctx0" brushRef="#br0" timeOffset="12129.859">8297 6109 300 0,'-10'-53'112'0,"13"24"-87"0,4-8 24 0,0 18 4 0,0-3-11 15,1 3 1-15,9-9-12 16,8 0-2-16,3 6-16 16,7 12 5-16,4 10 5 0,0 19 3 15,0 22 4-15,3 34-5 16,0 13-1-16,-3 6-2 16,-18-6-2-16,-3-19-8 15,-11 31-3-15,0-21-1 16,-14 12 2-16,0-16-3 15,-7 6-2-15,3-15-2 0,-10-12-3 16,7-11 1-16,-4-21 1 16,4-3-1-16,0-25-1 15,0 3-2-15,7-16-1 16,0 0 2-16,11-3 0 16,-1 0-4-16,8 13 1 15,-1-4 2-15,8 16 1 16,-4 4 1-16,7 12 0 15,0-4 0-15,0 20 2 16,-3-7-28-16,7 13-9 16,-4-7-51-16,4-3-23 15,-4-5-103 1</inkml:trace>
  <inkml:trace contextRef="#ctx0" brushRef="#br0" timeOffset="12508.002">9105 6905 428 0,'0'-6'159'0,"0"6"-124"0,0 0 4 16,0 0-8-16,0 0-17 15,0 0-1-15,0 0-5 16,0 0-3-16,0 0-2 15,0 0 4-15,4 0 5 0,-4 0 0 16,3-3 3-16,1 0-6 0,-1-7-1 16,1 4 2-16,-1-6 1 15,1 9 1-15,-4 3 0 16,0 0-4-16,0 3 0 16,0 3-5-16,0 6 0 15,0-2-3-15,0 2-1 16,0-2 1-16,0 2 2 15,0-2-12-15,0-1-6 16,0-3-35-16,3 4-15 16,1-10-48-16,7 0-17 15,-1-3-35 1</inkml:trace>
  <inkml:trace contextRef="#ctx0" brushRef="#br0" timeOffset="13107.484">9380 5996 280 0,'-38'-6'107'0,"38"6"-83"0,-4-6 19 0,4 6 6 15,7-7-9-15,4 1 1 16,3 0-6-16,3-1 1 16,5-2-20-16,2 9 11 0,1-3 3 15,3-3-4-15,0 3-3 16,11-4-7-16,11-2 0 16,10 3-5-16,7-4 1 15,0 1-5-15,-7-1 1 16,-7 7-1-16,-4 6 1 0,-10 10 0 15,-8 9 2-15,-9 28-1 16,-8 22 2-16,-11 13-4 16,-6 18-2-16,-8 23-2 15,-3-32-3-15,3-19 3 16,-13 38 2-16,6-32-4 16,-3 26-3-16,3-25 3 15,8-10 1-15,3-13-9 16,7-12-5-16,0-9-32 15,14-19-11-15,-4-4-40 16,8-24-18-16,0 3-80 16</inkml:trace>
  <inkml:trace contextRef="#ctx0" brushRef="#br0" timeOffset="13647.142">10527 6219 236 0,'-21'-38'90'0,"14"13"-70"0,-4-16 15 0,8 19 2 16,-1-6 1-16,1 6 2 0,-1-6-3 15,0 0 0-15,4-1-20 16,4 1 10-16,3 0 3 0,7 6 0 16,7 6 2-16,11 16-1 15,10 16 1-15,8 15-2 16,-1 35-1-16,-3 13-10 16,-18-10-1-16,-7-16-2 15,-14 44-1-15,1-18-3 16,-30 18-2-16,5-19-6 15,-19 13-3-15,8-19 6 16,-7 3 3-16,7-15-8 0,0-22 0 16,3-1-2-1,4-27 2-15,3-4-3 16,11-19 0-16,0 4-1 16,10-22 0-16,1 2 0 0,10-2-2 15,14-7 3-15,4 16 0 16,0 13 1-16,0 15 2 15,-4 7-1-15,-4 6-1 16,-2 3-2-16,-1 0 1 16,-4-4-28-16,1 1-13 15,0-3-36-15,-1-4-13 16,-3-2-124 0</inkml:trace>
  <inkml:trace contextRef="#ctx0" brushRef="#br0" timeOffset="14774.946">11458 5889 280 0,'0'-31'104'0,"4"15"-81"0,-1-5 29 15,-3 11 7-15,0-6-7 0,0 7 1 16,-3 0-12-16,-4 5-3 15,-7 8-21-15,-8 5 3 0,-9 0 3 16,-5 10-8-16,-6 0-1 16,0 0-6-16,3 0 0 15,7 3-5-15,4-10-2 16,10 1-5-16,8-1 0 16,6-2 0-16,11-1-1 15,14 7 1-15,18-1 3 16,7 7 0-16,3 7 1 15,4 11 0-15,0 11 2 0,7-1 1 16,-3 9 1-16,-11 1 0 16,-8 12 2-1,-13 6 8-15,-18 4 5 16,-10-10-3-16,-15-3-1 0,-7-13-5 16,-3 1-1-16,-7-16-1 15,-4-7 0-15,-3-9-4 16,-1-9-3-16,1-7 2 15,0-9 0-15,6-6-1 16,12-10 1-16,10-9-7 16,17-19 1-16,18-18-1 15,15-7 2-15,9-16 1 0,8-12 1 16,21-22 0-16,8 3 0 16,-5 6 0-16,-13-3 2 15,-18 10 1-15,-22 15 1 16,-27 22 2-16,-33 25 1 15,-9 25-8-15,-8 20-4 16,-11 11-4-16,-10 4-2 16,0 0-36-16,10 0-14 15,12-7-44-15,13-12-16 16,14-9-68 0</inkml:trace>
  <inkml:trace contextRef="#ctx0" brushRef="#br0" timeOffset="15824.565">3443 6564 4 0,'0'-16'0'15,"0"-9"217"1,4-10-116 0,-1 4-17-16,-3 0-36 15,-3-1-18-15,-1-2 0 16,-3-4 1-16,-4 1-16 16,-3-1-2-16,-7 0-2 0,-14 10 0 0,-11 3 3 15,-17 12-1-15,-8 17 0 16,-3 18-3-16,-7 15 1 15,-18 13-2-15,-10 19 0 16,6 35-5-16,1 12-3 16,-7 41 2-1,6 6 0-15,1 37-1 0,32-37-2 16,24-37-2-16,-4 90 1 16,19-56 5-16,34 60 5 15,46 33 1-15,22-33 4 16,45-38 2-16,8-63-1 15,-32-28-3-15,137-16 0 16,78-9-3-16,31-41 2 16,29-34 5-16,7-29 2 15,-10-15-1-15,-15-44 2 16,4-23-4-16,-39-30-1 0,-11-35-4 16,-42-38-1-16,-17-6-1 15,-40-25 0-15,-45-3-7 16,-18-41 0-16,-60 26-1 15,-49 11 2-15,-60 42 1 16,-46 6 1-16,-75 31-2 16,-59 38 1-16,-85 43-13 15,-95 42-3-15,-74 62 15 16,-46 66 9-16,-7 44-17 16,11 56-8-16,35 3-4 15,77 20-2-15,78-20-36 0,85-15-13 16,77-13-156-1</inkml:trace>
  <inkml:trace contextRef="#ctx0" brushRef="#br0" timeOffset="27384.1">7493 9796 280 0,'-7'0'107'0,"7"0"-83"0,3 0 19 16,-3 0 3-16,8-3-7 16,-1-3 0-16,7 6-14 0,0-3-2 15,0 0-14-15,0 0-1 0,7-1 2 16,-3 1-6-16,3 3-2 15,-3 0 1-15,6-3 0 16,-2 0-19-16,6 3-9 16,-4 0-47-16,-2 9-21 15,-1 1-57 1</inkml:trace>
  <inkml:trace contextRef="#ctx0" brushRef="#br0" timeOffset="27579.23">7669 10254 316 0,'-10'6'118'0,"10"-6"-92"0,7-9 22 0,-7 9 4 15,7-13-17-15,0 4-5 16,14-13-15-16,-3 3-7 0,17-12-5 16,-7 6-5-16,18 0 1 0,-11 3-23 15,8 12-10-15,-8 1-48 16,0 15-20-16,-6-3-37 15</inkml:trace>
  <inkml:trace contextRef="#ctx0" brushRef="#br0" timeOffset="28192.99">8488 9201 220 0,'-4'-22'82'0,"4"22"-64"0,4-13 20 0,-1 7 3 15,1 3-4-15,-1-4 3 16,1 14-2-16,-1-7 0 15,5 18-20-15,-5-5-2 0,4 34 1 16,-3-9 0-16,3 46 1 16,0-15-5-16,0 47-3 15,0-22-8-15,3 29-1 16,-2-29-3-16,2 12 0 16,-3-21 0-16,7 0 0 15,-3-16-25-15,3-16-11 16,-3-9-36-16,3-22-16 15</inkml:trace>
  <inkml:trace contextRef="#ctx0" brushRef="#br0" timeOffset="28508.993">8834 8871 356 0,'0'-3'134'0,"3"3"-104"0,1 3 16 15,-1 7 1-15,1 5-11 16,3 17-1-16,0 9-8 16,-4-10-5-16,8 28-12 0,-4-8-2 15,4 58-1-15,-4-24-3 0,3 37-1 16,-3-28-3-16,7 38-1 15,-3-32-17-15,7 4-5 16,-4-23-33 0,3 1-14-16,-3-16-38 0,1-10-15 15,-5-15-9 1</inkml:trace>
  <inkml:trace contextRef="#ctx0" brushRef="#br0" timeOffset="29019.593">9186 8984 252 0,'-3'-9'96'0,"3"6"-75"0,-4 0 23 0,4 3 7 15,0 0-9-15,-3 6 0 16,3 3-15-16,0 1-7 16,0 21-11-16,0-6-2 0,-4 19 3 15,4-10 5-15,-3 17 5 16,-1 14-6-16,4-17-1 16,0-11-5-16,7 4-3 15,0-10 2-15,11-3 2 16,-4 1-2-16,21-17-2 15,-6 1 0-15,13-13-1 16,11 0-2-16,-18-3-2 16,-7 3-35-16,1-3-14 15,-5-1-48-15,1 4-18 16,3 0-37 0</inkml:trace>
  <inkml:trace contextRef="#ctx0" brushRef="#br0" timeOffset="29274.432">9539 8859 348 0,'-7'-19'129'0,"11"16"-100"0,-1 0 29 16,-3 3 8-16,7 3-14 16,0 9-3-16,0 20-14 15,0 21-7-15,0 0-16 0,-3-9-5 0,-1 53-3 16,1-18 0-16,0 40 0 15,-1-25-5-15,4 41 1 16,-3-22-7-16,6 6-3 16,-3-28-47-1,11 9-22-15,-4-21-66 0,14-10-26 16,-7-13 29 0</inkml:trace>
  <inkml:trace contextRef="#ctx0" brushRef="#br0" timeOffset="29664.453">10029 9834 364 0,'-10'6'134'0,"10"-6"-104"0,-7 6 3 0,7-6-5 0,0 4-19 16,0-1-2-16,0 3-3 15,0 0 2-15,0 1-3 16,0-1-2-16,0-3 0 0,0 0 5 15,3-3 4-15,-3 0 1 16,4-9 1-16,-1-1-4 16,1-9 0-16,-1 4-1 15,1-4 3-15,0 3 4 16,-4 4 3-16,0 2-3 16,0 17 0-16,0-4-8 15,-4 28-2-15,0-6 2 16,1 13 1-16,-1-7-3 0,4-3-3 15,0-6-3 1,4-3 1-16,-1-6-1 0,5-13 0 16,-5 0 0-16,4-10-2 15,-3 1-46-15,-1-4-21 16,1 4-74-16,-1 6-33 16,1-3 43-1</inkml:trace>
  <inkml:trace contextRef="#ctx0" brushRef="#br0" timeOffset="30328.764">10523 9113 276 0,'-7'-32'104'0,"7"32"-81"0,0-28 23 0,0 25 3 16,4-3-9-16,-4-4 0 16,0 10-17-1,0 7-6-15,-4 2-10 0,1-6 2 0,-8 22 3 16,1-6-6-16,-8 9-3 16,4-3 0-16,0 4 2 15,0-1-4-15,7 3-1 16,0-6-2-16,10 4 0 15,-3-8 0-15,18 1 0 16,-4-3 4-16,11-9 1 16,-4-1-1-16,32-6 1 15,-11 0 0-15,28 7 3 16,15 2-3-16,-21 7 0 16,-15 0 5-16,11 15 5 15,-14-5 8-15,-7 5 7 16,-8 1 0-16,-13-1 3 15,-4-3-11-15,-17 1-2 16,-1-10-10-16,-21 9-3 0,4-9-3 16,-32 9-2-16,11-2-2 15,-21 2 1-15,13 0-1 16,-6-6-2-16,10-6-26 16,0-9-12-16,7-1-26 15,11-15-7-15,7 3-22 16,14-13-9-16,0 3-41 15</inkml:trace>
  <inkml:trace contextRef="#ctx0" brushRef="#br0" timeOffset="30550.797">10527 8987 416 0,'-7'-15'156'0,"14"-1"-121"0,0-6 12 0,4 6-1 16,3-2-27-16,14-1-7 16,14-9-6-16,11-1 0 15,4 4-3-15,-1 0-4 0,0 13-2 16,-3 5-36-16,4 7-14 16,-1 16-44-16,4 6-18 0,-10 22-36 15</inkml:trace>
  <inkml:trace contextRef="#ctx0" brushRef="#br0" timeOffset="31030.103">11652 8878 380 0,'4'-19'143'0,"-8"16"-112"0,-10 3 16 0,4 3 1 15,-5 6-14-15,-2 10-2 16,-4 3-16-16,-4 12-5 16,0 4-7-1,1-3-3-15,2 2 2 0,8-9-4 0,4-2 0 16,3-5-4-16,7 1 1 16,7-3 2-16,3-3 1 15,8 0 1-15,7-1 0 16,6 1 0-16,8-4 0 15,11 4 0-15,2 0 0 16,5 9-3-16,-1 3 2 16,-3 7 1-16,-14-4 2 15,-7-6 12-15,7 16 8 16,-8-10-2-16,-9 4 0 16,-5-1 0-16,-13 4 0 0,-4-7-9 15,-14 0-4-15,3-2-4 16,-31 5 0-16,-32 4-4 15,17-13-2-15,11-6-12 16,-14-10-5-16,11 1-33 16,-7-10-14-16,10-4-11 15,7-5-3-15,7 0-54 16,11-7-63 0,3 0 68-16</inkml:trace>
  <inkml:trace contextRef="#ctx0" brushRef="#br0" timeOffset="31271.198">11370 8890 288 0,'-28'-9'110'0,"28"9"-86"0,0 0 9 0,0 0 0 16,10 0 1-16,12-3 4 15,6-10 2-15,11-3 2 16,17-9-23-16,25-9 9 0,7-16 3 15,1-4-12-15,6-2-5 16,0 15-9-16,-10 7-4 16,-15 2-38-16,-10 13-17 15,-17 10-134 1,-26 9-70-16,-17 0 124 16</inkml:trace>
  <inkml:trace contextRef="#ctx0" brushRef="#br0" timeOffset="33224.117">3739 11878 196 0,'-17'-34'74'0,"17"31"-58"0,-4 0 14 0,4 3 3 15,-3-4-2-15,-1 4 2 16,1 10-3-16,-4 15-1 16,0 13-16-16,0-10-1 0,-11 41-1 15,0-13-4-15,-24 73 1 16,10-29-5-16,-10 88 0 16,3-47-1-16,-10 79 1 15,17-57-4-15,-17 44 0 16,17-54-12-16,4-5-7 15,10-35-33-15,4-19-14 16,3-22-55-16</inkml:trace>
  <inkml:trace contextRef="#ctx0" brushRef="#br0" timeOffset="33434.324">3126 11979 304 0,'-14'-82'115'0,"14"82"-89"0,10-9 8 16,-6 6-1-16,13 21-10 16,-6-2 1-16,14 37-13 15,-4-12-7-15,14 85-2 16,-3-29-2-16,17 113 2 0,-10-53-19 16,35 159-8-16,-21-93-25 0,25 106-11 15,-22-100-71 1</inkml:trace>
  <inkml:trace contextRef="#ctx0" brushRef="#br0" timeOffset="33735.211">3433 14631 224 0,'17'-37'85'0,"-17"37"-66"0,39-7 27 0,-32 4 9 0,11 13-12 15,-4-7-2-15,0 44-12 16,-4-10-6-16,-2 39-13 16,-1-17-4-16,-7 70-2 0,0-26-2 15,-7 63 1-15,-1-34-4 16,1 25 0-16,0-32-12 15,4 38-7-15,-1-40-51 16,4-14-21-16,0-21-41 16</inkml:trace>
  <inkml:trace contextRef="#ctx0" brushRef="#br0" timeOffset="33942.382">2875 14343 356 0,'0'-38'132'0,"0"38"-103"0,35 38 1 0,-28-35-8 16,25 41-15-16,-4-10-2 15,39 70-1-15,-21-26 0 16,35 91-2-16,-24-40-2 0,38 43 3 16,-17-43-4-16,6 25-2 15,-17-38-34-15,22-10-12 16,-29-21-104-1</inkml:trace>
  <inkml:trace contextRef="#ctx0" brushRef="#br0" timeOffset="34408.187">3747 9329 244 0,'-8'-44'93'0,"1"35"-72"0,-3 3 25 0,3 6 7 15,-4 6-16-15,-3 13-4 0,-4 21-13 16,8-8-2-1,-22 40-11-15,4-6-2 0,-7 62 1 16,10-31-5-16,-14 57-1 0,11-38 0 16,-11 53 2-1,14-37-25-15,-17 56-12 16,10-50-33-16,1 35-12 0,9-45-46 16</inkml:trace>
  <inkml:trace contextRef="#ctx0" brushRef="#br0" timeOffset="34633.52">3164 9420 328 0,'-7'-25'123'0,"7"25"-95"0,32 88 7 0,-25-76-1 15,18 45-18-15,-4-13-1 16,21 78-7-16,-13-28-3 15,45 82-2-15,-25-42-3 0,39 70 3 16,-28-44-4-16,28 16 0 16,22 28-37-16,-29-67-14 15,-18-33-102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14:48.8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10089 4394 308 0,'-7'0'115'0,"7"0"-89"0,-3-10 34 0,3 10 9 15,0-6-8-15,0 6-1 16,0 0-16-16,0 0-5 15,0 0-22-15,0 0-4 0,3 0-1 16,1 0-7-16,7 0-3 16,-1 0-1-16,15-9-1 15,-4 6 0-15,14-7 2 16,-3 4-23-16,0 0-8 16,-4 3-59-16,-7 12-23 15,0-9-79 1</inkml:trace>
  <inkml:trace contextRef="#ctx0" brushRef="#br0" timeOffset="196.997">10125 4764 428 0,'7'6'159'0,"-7"-6"-124"0,39-16 20 15,-32 13 0-15,24-15-22 16,-6 2-6-16,17-6-14 15,-6 3-6-15,-1 7-4 16,-3-4-9-16,-8 16-1 0,-2-3-54 16,-5 12-24-16,-3-6-118 15</inkml:trace>
  <inkml:trace contextRef="#ctx0" brushRef="#br0" timeOffset="3878.178">2893 10173 140 0,'-4'-26'52'0,"4"26"-41"0,0-25 20 0,0 19 5 0,0-3-3 15,0 2 3-15,-3-2-7 16,-4 0-1-16,-4-1-15 16,4 4 3-16,-11-3 2 0,1 5 3 15,-8-5 2-15,4 0-4 16,-21-7-1-16,-11-9-6 15,7 3 0-15,-7 0-1 16,7 3 1-16,-10 0 0 16,-1 16 2-16,-17 6-5 15,0 13-1-15,0 6-4 16,24 6-1-16,5-9-1 16,-22 15 1-16,7-8-2 15,-22 14 2-15,12-8-4 16,-11 12 0-16,17-10 1 0,-20 26 2 15,20-13-1-15,-17 22-1 16,25-19 3-16,-11 13 0 16,21-13-4-16,-4 19 1 15,15-13 0-15,14 26 2 16,10-17-1-16,22 11-1 16,-1-17 1-16,40 32 1 15,-8-19-1-15,32 26 2 16,-7-17-4-16,39 10 0 15,-28-19 3-15,63 16 3 16,-32-25 4-16,64 9 5 16,-42-22 1-16,70-19 0 15,60-9 6-15,-11-28 1 0,-3-13-7 16,-3-6-2-16,-1-6-5 16,-10-1 0-16,0-12-3 15,-18 4 2-15,-4-14-2 16,-17-5 0-16,-14-4-3 15,-10 0-2-15,-19 4 3 16,-20-10 0-16,-22-16 1 16,-13-9 0-16,-26 3 0 15,-13-12 2-15,-29-13 1 16,-11 3 3-16,-20-3-5 16,-32-16-1-16,-36 4-2 15,-17 8-2-15,-43 14 1 16,-24 2-1-16,-39 17 0 15,-21 8 0-15,-21 13 0 16,10 32 2-16,-7 18-3 0,28 19-2 16,-6 13-5-16,17 6-2 15,24 19-20-15,8 12-5 16,7 28-28-16,14 4-13 16,28 9-12-16,10 13-6 15,12 3-56 1</inkml:trace>
  <inkml:trace contextRef="#ctx0" brushRef="#br0" timeOffset="5029.827">2413 6871 272 0,'-14'-44'101'0,"7"31"-78"0,0-2 13 0,0 9 0 15,3 2-6-15,-3 1 2 16,0 10-1-16,0 8 1 16,-7 13-17-16,0 38 2 0,-4 3 3 15,8-12-7-15,-29 74 0 16,7-27-7-16,-17 78-4 16,10-47-1-16,-14 46 1 15,18-46-8-15,-1 31-1 16,5-40-40-16,13-20-17 0,4-24-106 31</inkml:trace>
  <inkml:trace contextRef="#ctx0" brushRef="#br0" timeOffset="5252.699">1831 6874 360 0,'-25'-3'134'0,"29"15"-104"0,-1 14 14 16,4-5 0-16,0 11-14 0,0-7 0 16,15 41-17-16,-5-13-8 15,22 69-3-15,-14-24-2 0,35 77 2 16,-11-43-25-16,15 62-12 16,-11-50-46-16,7 57-19 15,-8-53-51 1</inkml:trace>
  <inkml:trace contextRef="#ctx0" brushRef="#br0" timeOffset="5767.62">1852 12599 252 0,'-21'-15'93'0,"21"15"-72"0,-11-10 29 0,11 7 10 16,0 6-16-16,0 1-5 15,4 14-14-15,-1-2-5 16,4 50-12-16,1-13-3 0,-5 44 1 16,1-18-3-16,-4 59-2 15,0-32 0-15,-7 73-1 16,3-38-7-16,-7 32 0 16,1-42-30-16,-4 7-13 15,7-31-38-15,-7-32-17 16,3-12-15-1</inkml:trace>
  <inkml:trace contextRef="#ctx0" brushRef="#br0" timeOffset="5975.086">1199 12910 384 0,'-3'-10'143'0,"3"10"-112"0,39 29 3 15,-32-23-5-15,25 16-16 16,-8-3-2-16,19 47-4 15,-8-13-2-15,46 50-3 16,-14-24-2-16,32 84 3 0,-22-38-24 16,43 57-11-16,-24-47-30 0,9 25-13 15,-30-35-59 1,13 23-40-16,-21-36 76 16</inkml:trace>
  <inkml:trace contextRef="#ctx0" brushRef="#br0" timeOffset="6348.593">1725 15813 296 0,'0'-25'112'0,"0"25"-87"0,11 25 2 0,-8-22-6 0,4 23-6 16,-3-8 1-16,6 29-2 15,-3-12-1-15,0 37-7 16,1-16-4-16,2 23 1 0,1-10 0 16,-4 28 1-16,0-15-5 15,3 18 1-15,-3-19-27 16,1 10-9-16,-5-12-110 16</inkml:trace>
  <inkml:trace contextRef="#ctx0" brushRef="#br0" timeOffset="6590.866">1055 15773 356 0,'-21'-41'132'0,"21"41"-103"0,10-6 1 0,-10 6-6 15,18 18-10-15,3-8 2 16,32 34-3-16,-14-10 0 0,21 35-7 15,-4-16-2-15,54 57 2 0,-29-25-3 16,49 62-2 0,-31-34 0-16,42 25-1 0,-35-34-42 15,24 21-19-15,29 19-106 16</inkml:trace>
  <inkml:trace contextRef="#ctx0" brushRef="#br0" timeOffset="13149.557">11479 4077 312 0,'4'-15'115'0,"-1"8"-89"0,-3 1 14 0,0 6 1 15,0-3-6-15,0-3 4 16,0 2 1-16,-3 1 0 15,-4 0-22-15,-4 3 3 0,-6 0 2 16,-8 3-12-16,-3 4-4 0,-11 5 0 16,-3 7 0-16,-1 9-3 15,4 0-1-15,4 1-3 16,3 2-1-16,11-6 1 16,7-3 0-16,4-3-3 15,6 0 0-15,4-4 2 16,7 4 0-16,11-3-2 15,6 3 2-15,15-1 1 16,4 7 2-16,2-3 1 16,1 10 1-16,-3-4-2 15,-1 6 1-15,-3 7 0 16,-4 6 3-16,-7 3 6 16,-7-3 2-16,-10-3-1 15,-11 0 2-15,-7-3-10 0,-4-3-3 16,-6-4 0-16,-8-6 1 15,-7-3-1-15,-3-6 1 16,-4-6-2-16,0-7 2 16,1-6-2-16,2-6-1 15,8-10-2-15,7-12 1 16,10-10 1-16,15-18 0 16,17-13-3-16,11 0 0 15,10-6 2-15,8-16 0 16,6-16-2-16,7 4 2 15,4 12 1-15,-7-10 2 16,-10 14 1-16,-15 8 1 16,-17 13 0-16,-18 16 2 0,-18 22-5 15,-10 19-1-15,-4 15 0 16,-3 13 0-16,0 3-3 16,6 0 2-16,8 6-19 15,7-3-9-15,11 0-45 16,10 0-17-16,17 13-116 15</inkml:trace>
  <inkml:trace contextRef="#ctx0" brushRef="#br0" timeOffset="13555.903">11984 4820 332 0,'-14'-3'123'0,"17"-13"-95"0,1-2 25 0,-1 8 4 16,4-12-14-16,0-6-2 16,1 0-12-16,-5 0-4 15,-3 9-14-15,0 9 2 0,-3 10 3 16,-8 10-6-16,0 15-3 16,-3 3-7-16,4 4 0 15,-1-4 2-15,4-6 1 16,3-4 1-16,4-5 2 15,4-7 1-15,3-6 3 16,4-9-1-16,-1-10 2 16,-3 0 0-16,4-6 3 0,-4 3-3 15,-4 7 1-15,-3 2-5 16,-3 10 1-16,-1 6-5 16,-3 3-2-16,4 4-3 15,-1-1 1-15,1 1-23 16,3-1-10-16,0 0-28 15,0 1-14-15,0-1-43 16,3 1-19-16,4-7-22 16</inkml:trace>
  <inkml:trace contextRef="#ctx0" brushRef="#br0" timeOffset="14035.511">12372 4071 388 0,'3'-38'145'0,"5"26"-112"0,-5-7 21 0,1 10 1 16,-4-1-19-16,0 7-4 15,-4 0-14-15,-3 3-6 16,-7 6-7-16,-4 4-4 0,-6 5 2 16,-1 7-2-16,0 10 2 15,4-4-4-15,7 0 0 16,7 0 1-16,3 0 0 15,11-6-3-15,7-6 2 16,4 0 1-16,7-7 2 16,3-3 3-16,0 13 2 15,4-9-1-15,7 12 1 16,17-1 0-16,8 8 3 16,6 5-3-16,1 4 1 0,-8 6-1 15,-3 6 1-15,-7 6 4 16,-7 1 3-16,-11-7 0 15,-13-6 1-15,-15-7-4 16,-11-8 0-16,-14-1-7 16,-13-9-1-16,-22 0-2 15,-18-10 1-15,-3 0-2 16,0 1-1-16,-4-7-2 16,1-3 1-16,6 0-12 15,15-6-5-15,13-4-30 0,15-2-11 16,14-4-41-16,11-6-16 15,6-3-77 1</inkml:trace>
  <inkml:trace contextRef="#ctx0" brushRef="#br0" timeOffset="14278.097">12411 3886 508 0,'-11'-13'189'0,"18"7"-147"0,11-10 15 0,-4-2-5 0,21-7-28 16,22-16-6-16,13 3-11 15,4 7-3-15,-3 3-2 16,-4 2-2-16,-4 5 3 0,-6 5-2 16,-11 16-1-16,-7-10-19 15,-8 10-8-15,-10 0-59 16,-6 10-24-16,-5-1-102 15</inkml:trace>
  <inkml:trace contextRef="#ctx0" brushRef="#br0" timeOffset="15901.209">6092 10229 384 0,'-10'6'145'0,"10"-6"-112"0,3 3 12 16,-3-3 0-16,7-3-11 16,1 0 3-16,9-3-15 15,1 0-3-15,10 2-11 16,-7-2-5-16,22-3 0 0,-8 9-2 16,11-3 2-16,-8-4-4 15,1 14 0-15,-7-4-59 16,-7 6-24-16,-4-3-114 15</inkml:trace>
  <inkml:trace contextRef="#ctx0" brushRef="#br0" timeOffset="16079.258">6216 10624 376 0,'-14'47'143'0,"14"-47"-112"0,14 10 23 0,-11-10 3 16,12-7-16-16,-5 1-1 15,29-19-23-15,-14 6-8 16,31-28-6-16,-10 16-5 0,7-10-1 16,-11 6-51-16,4 4-24 15,-7 6-117 1</inkml:trace>
  <inkml:trace contextRef="#ctx0" brushRef="#br0" timeOffset="16949.249">7154 10063 268 0,'0'-32'101'0,"0"32"-78"0,0-25 20 0,0 19 5 16,0-3-4-16,0-1 4 15,0-2-5-15,0 2-2 16,0 1-22-16,0 0 2 0,-10 9 2 16,3 0-3-16,-11 18 0 0,4 1-9 15,-11 16-4-15,4-7-4 16,-4 6-3-16,4 1 1 15,4-1-1-15,2-5-3 16,8-1 2 0,0 0-1-16,11-3 0 0,-1-3 2 15,8 0 2-15,0-3-1 16,10 0-1-16,-4 3-2 16,12 3 1-16,-5-7-1 15,22 14 0-15,-7-7 4 16,21 9 1-16,-11-5 3 15,-3 8 3-15,-3-9 7 16,-5 13 4-16,-16-9-1 16,-12 8-2-16,-3-8-7 0,-21 12-4 15,3-10-3-15,-17 1 0 16,7-7-4-16,-11-6 0 16,8-7-1-16,-12-11 0 15,8-1 0-15,-4-13 0 16,8 1 0-16,6-13-2 15,4 3 0-15,14-19 3 16,0 7 0-16,11-47 1 16,-1 15 0-16,18-25 0 15,-3 16 0-15,14-47 0 16,-14 28 2-16,-4-3 1 16,-4 19 1-16,-13 12 0 15,-1 10-2-15,-13 21 1 16,3 4-2-16,-7 25-1 0,0-3-2 15,-1 25-1-15,5-4-34 16,-4 7-15-16,7-3-35 16,7 6-13-16,0-6-92 15</inkml:trace>
  <inkml:trace contextRef="#ctx0" brushRef="#br0" timeOffset="17370.134">7758 10662 296 0,'-4'-3'112'0,"4"3"-87"0,4-4 13 0,-4 4 1 16,0 0 1-16,0 0 3 16,0 0-12-16,0 0-4 15,0 4-16-15,0-1 2 0,0 0 1 16,0 0-1-16,0 0 0 15,0 0-7-15,0-6-2 16,0 0 0-16,3-10 0 16,1 4 4-16,-4-7 5 15,0 4 6-15,0-1 3 16,0 4-5-16,-4 9-2 16,4 0-9-16,-3 6-4 15,-1-3-4-15,1 10 1 16,3-7 1-16,0 0 0 0,0-3-3 15,0 1 2-15,0-1-1 16,0 0-2-16,0 0 5 16,0 0 1-16,0 0-14 15,0 4-6-15,0-4-46 16,3 0-19-16,-3-3-65 16,11-6-26-16,-4-1 39 15</inkml:trace>
  <inkml:trace contextRef="#ctx0" brushRef="#br0" timeOffset="17848.543">7983 9912 376 0,'-17'-18'140'0,"17"18"-109"0,-7-19 33 0,7 16 9 15,0-4-15-15,0 1-1 16,-4 3-27-16,1 0-10 15,-4 9-12-15,3-3-8 0,-7 19-1 16,4-3 1-16,-3 9 0 16,3 0 0-16,7 1 2 15,-4-7-3-15,8-1-2 16,-4-5-1-16,14 3 0 16,-4-10 3-16,15 1 0 15,-7-1 1-15,14-6 0 16,-8 0-3-16,19 1 2 15,-8-1 1-15,25 3 2 0,-11 0 1 16,18 7 1-16,-14-4-2 16,4 10-2-16,-12-6 7 15,-6 15 5-15,-7-9 5 16,-7 12 4-16,-8-3-7 16,-13 10-3-16,-1-10-4 15,-24 19 0-15,4-16-6 16,-29 4-1-16,10-7 0 15,-13-3 0-15,10-3-18 16,-10-3-5-16,7-3-24 16,-1-7-10-16,11-3-28 0,4-6-8 15,7 0-59 1,3-15-23-16,4 2 47 16</inkml:trace>
  <inkml:trace contextRef="#ctx0" brushRef="#br0" timeOffset="18078.566">7997 9696 476 0,'-10'0'178'0,"10"0"-138"0,10 0 15 0,-10 0-4 16,15-6-18-16,2 6-2 15,8-10-16-15,-4 1-4 16,25-4-7-16,-7 4-1 0,17 0 1 0,-10-1-5 15,3 1 1-15,-10 2-44 16,-3-2-20-16,-5 3-61 16,-6-10-25-16,-7 4-31 15</inkml:trace>
  <inkml:trace contextRef="#ctx0" brushRef="#br0" timeOffset="27503.542">5817 6824 252 0,'-3'-31'93'0,"3"31"-72"16,0-10 27-16,0 10 7 0,0 0-12 15,0 0 0-15,3 3-7 16,-3-3-2-16,0 13-19 16,0-4 4-16,0 16 2 0,0-6 0 15,-3 28-1-15,-1-9-6 16,-3 21-4-16,4-12-3 16,-4 13-2-16,3-13-1 15,4 6 2-15,0-6-3 16,0 7 0-16,0-14 3 15,11-8 3-15,-1-4-2 16,22-19 1-16,-7 1-3 16,24-10 0-16,-10 0-3 0,10-3 1 15,-10 3-2-15,0 0-1 16,-4 0-30-16,4 3-13 16,-18 0-38-16,0 3-13 15,-3 0-88 1</inkml:trace>
  <inkml:trace contextRef="#ctx0" brushRef="#br0" timeOffset="27817.767">6279 6818 336 0,'-3'-29'126'0,"3"29"-98"0,3-15 36 16,-3 12 10-16,0 3-12 16,0 0-1-16,8 12-21 15,-8-2-8-15,3 21-18 16,1-9-4-16,-4 53 0 0,0-15-4 16,0 31-1-16,0-16-2 15,0 44-3-15,0-28 3 16,0 25 0-16,0-25-21 0,7 22-8 15,0-29-36-15,7 4-12 16,0-16-57-16,7-15-23 16,-3-13-1-1</inkml:trace>
  <inkml:trace contextRef="#ctx0" brushRef="#br0" timeOffset="28226.388">6703 7818 332 0,'-11'-13'126'0,"11"13"-98"0,-3-9 21 0,3 9 2 15,0-6-22-15,0-1-5 16,0 1-13-16,0 3-5 16,0 0-3-16,0 0 2 0,0-4 4 0,0 7-1 15,0 0 3-15,0 0-4 16,0 0-2-16,0 0-2 15,3 0 0-15,1-3 0 16,-1-6 1-16,1-1 2 16,-4-8 1-16,0 2 5 15,0-3 5-15,0 3 2 16,0 7 3-16,0 3-8 16,-4 15-3-16,1-3-6 15,-1 13-4-15,1-3-3 16,3 3 1-16,0-4 1 15,0-2 2-15,0 3-3 16,3-4 0-16,1-2-4 16,-1-4 1-16,1 0-38 15,-1-3-16-15,1 0-44 0,-4-3-16 16,0 0-49 0</inkml:trace>
  <inkml:trace contextRef="#ctx0" brushRef="#br0" timeOffset="28809.446">7154 6852 392 0,'0'-34'148'16,"0"34"-115"-16,0-41 15 0,0 35 0 0,0-10-9 15,0 0 1-15,0-3-5 16,0 1 1-16,-10 5-20 16,-4-6 2-16,0 4 0 0,-8 5-4 15,5 7 0-15,-1 0-6 16,-7 15 0-16,1-2-3 16,-8 18 2-16,7-6-6 15,-3 25-3-15,7-12 1 16,-4 27 2-16,8-12-2 15,9 7 0-15,1-4 1 0,14-9 0 16,1-6 0 0,16-10 0-16,-3-3 2 0,8-19 1 15,-5 1-1-15,8-36 1 16,-4 7-2-16,4-25-1 16,-7 10 1-16,3-23 1 15,-7 13-3-15,4-3 0 16,-8-3 3-16,-6 24 3 15,-4 29 0 1,0 0-5-16,-3 25 0 16,-1-3 0-16,-3 51 2 15,0-14-1-15,4 32-1 16,-1-19 1-16,4 44 1 16,0-25-1-16,11 13-1 15,-7-26 1-15,17 10 1 0,-14-19-3 16,7-3-2-16,-3-10-34 15,-8-12-12-15,1-10-60 16,-8-9-25-16,1-6-72 16</inkml:trace>
  <inkml:trace contextRef="#ctx0" brushRef="#br0" timeOffset="34827.175">6456 13026 560 0,'0'0'0'0,"3"-10"27"0,-3 10 10 16,0 7 0-16,0-4 1 0,-7 6-13 16,4 7-3-1,-11 9-13-15,3-3-5 0,-3 16-1 0,-4-7-2 16,4 10 2-16,0-10-7 15,4-3 1-15,2 1-1 16,5-4 2-16,-1-7 1 16,4-2 1-16,0-3-3 15,15-4 0-15,-5-6 2 16,25-12 0-16,-13 3 1 16,27-4 2-16,-10 1-3 15,24-1 0-15,-10 4 3 16,25 12 1-16,-15-3 1 15,8 19 0-15,-15-3 9 0,-3 9 6 16,-10-6 5-16,-5 10 5 16,-13-4-9-16,-11 6-4 15,0-5-7-15,-17 5-4 16,-1-6 0 0,-24 10 1-16,3-10-3 0,-24 13 0 15,10-10-1-15,-21 4-2 16,14-10-15-16,-21-3-5 15,14-3-19-15,7-7-5 16,1-2-28-16,16-23-9 16,8 1-19-16,14-23-5 15,0 7-42 1</inkml:trace>
  <inkml:trace contextRef="#ctx0" brushRef="#br0" timeOffset="35069.74">6421 12888 388 0,'-32'-22'145'16,"32"22"-112"-16,-4-3 3 0,4 3-6 0,7-3-5 16,4 0 2-16,10-4-8 15,0 1-1-15,22-7-11 16,-5 4-4-16,12-10-2 0,-4 7-1 15,28-4 2-15,-14 7-12 0,14 9-6 16,-14 0-53-16,7 9-25 16,-11 7-81-1</inkml:trace>
  <inkml:trace contextRef="#ctx0" brushRef="#br0" timeOffset="35640.249">7465 12762 316 0,'-25'-37'121'0,"25"37"-95"0,-14-16 11 15,14 13-2-15,-4 0-9 16,1 0 2-16,-4 3-3 16,3 0 0-16,-17 9-14 15,11 1 2-15,-8 27 1 0,4 1-1 16,3 25 2-16,1-10-6 15,6 44-1-15,1-19-4 0,17 26-3 16,-4-26 0-16,22 26 1 16,3-23-1-16,4-5 2 15,-4-11-2-15,11-21-1 16,-14-9 7-16,17-26 5 16,-3-9 0-16,0-19 3 15,-4 1-2-15,1-55 0 16,-11 14-5-16,-15-32 0 15,-3 22-3-15,-31-47 0 16,3 22-1-16,-25 3 2 16,0 16-3-16,-28 9-2 15,14 19-3-15,-10 19 1 16,10 6-1-16,7 25-2 16,10-3-22-16,19 19-10 15,-8-4-34-15,32 14-16 0,0-8-106 16</inkml:trace>
  <inkml:trace contextRef="#ctx0" brushRef="#br0" timeOffset="36123.636">8065 13484 336 0,'-8'-7'126'0,"8"7"-98"0,0 0-1 0,0 0-8 16,0 0-1 0,0 0 3-16,0 0 3 0,0 0 2 15,4 0-14-15,-4 0 2 0,0 0 2 16,0 0-4-16,4-9 1 16,-4 3-4-16,0-7 2 15,0 1-2-15,0 2 0 16,0 1 3-16,0 3 3 15,0 6-8-15,0 0-2 16,0 6-3-16,0-3 1 16,0-3-7-16,3 6 1 15,1-3 1-15,-4-3 1 16,0 0 3-16,3-9 1 16,1 0-1-16,-1-1 1 15,1 1 7-15,-4 2 3 16,0 1-2-16,-4 9-1 0,1 0-9 15,-1 10 0-15,1 0-1 16,-1 2 2-16,1-2-6 16,3 2 1-16,0-2-26 15,3 0-10-15,1-4-24 16,3-3-11-16,-4-3-68 16,4-15-31-16,0 2 47 15</inkml:trace>
  <inkml:trace contextRef="#ctx0" brushRef="#br0" timeOffset="36613.573">8368 12678 332 0,'-14'-19'126'0,"14"19"-98"0,-14-22 3 0,14 16-3 15,-7-4-4-15,0 4 3 16,-8 0 1-16,5 3 0 16,-8 6-15-16,4 0 5 0,-4 6 3 15,1 1 2-15,-4 15 1 16,3-6-9-16,-3 25-4 16,7-7-6-16,0 23-2 15,3-13-1-15,8 6-2 16,3-9 3-16,7-6 0 0,0-10 1 15,10-9 2-15,-3 0-1 16,15-19 2-16,-5 0 0 16,8-32 3-16,-4 7-3 15,1-28 1 1,-8 9-1-16,-4-6 3 0,-3 9 1 16,-3 3 3-16,-4 7-1 15,-3 15 0-15,-1 4-10 16,1 15-3-16,-1 0-1 15,4 44 2-15,-3-3 0 16,6 16-1-16,-3-10 1 16,8 25-1-16,-1-15-9 0,3 15-4 15,-3-13-33-15,4-5-13 16,-4-10-53-16,-3-9-21 16,-1-4-53-1</inkml:trace>
  <inkml:trace contextRef="#ctx0" brushRef="#br0" timeOffset="37230.375">5525 13380 356 0,'3'-9'134'0,"-3"9"-104"0,18-6 9 0,-15 2-1 0,11 1-18 16,-3 0-3-16,10-3-8 16,-3 0-4-16,13-4-2 15,-9 1-3-15,9-4 1 16,-6 4-43-16,7-1-17 0,-4 4-109 16</inkml:trace>
  <inkml:trace contextRef="#ctx0" brushRef="#br0" timeOffset="37380.403">5821 13615 292 0,'0'22'110'0,"0"-22"-86"0,17 3 13 15,-13-3 2-15,10-6-14 0,-3 0-5 16,20-10-9-16,-9 4-5 16,13-13-3-16,-3 12-29 0,6-6-10 15,-13 4-112 1</inkml:trace>
  <inkml:trace contextRef="#ctx0" brushRef="#br0" timeOffset="43852.427">6350 15986 260 0,'-35'-10'96'0,"35"10"-75"0,-18-3 19 0,18 0 2 15,-3 0-11-15,-1 0-3 16,1-7-5-16,3 4 0 16,0-16-13-16,0 3 10 0,10-18 3 15,1 5 2-15,31-5 2 16,-7 9-4-16,22 18-2 16,-11 1 4-16,14 46 1 15,-15-5-7-15,5 46-1 16,-11-15-7-16,-8 34 1 15,-6-22-3-15,-18 35 0 16,0-19-1-16,-14 9 0 0,4-24-2 16,-15-11-1-16,4-11-8 15,-7-17 0-15,3-5-1 16,-3-29-1 0,-4 0-1-16,11-28-1 0,0 3 4 15,14-6 1-15,0 3-1 16,11 3 2-16,-1 3 3 15,8 6 1-15,-1 4-1 16,5 12-2-16,-1 0 3 16,10 13 0-16,-6-4-10 15,10 7-5-15,-6-3-45 16,6-7-18-16,-3-2-71 16,3-14-32-16</inkml:trace>
  <inkml:trace contextRef="#ctx0" brushRef="#br0" timeOffset="44346.119">7246 15867 280 0,'-7'-38'107'0,"7"38"-83"0,-4-44 13 0,4 38-1 15,0-10 3-15,0 4 3 16,-7-4-3-16,4 3 1 0,-8 1-22 16,1 2 9-16,-11 4 6 0,3 3-6 15,-7 9-1-15,4 1-11 16,-4 21-2-16,8-6-7 16,6 19-2-16,1-7-4 15,10 13-1-15,0-9 3 16,14 9 1-16,-4-13-1 15,8 1 1-15,-4-7 0 16,7-19 3-16,0 1 3 16,1-20 2-16,-1 1-3 15,-4-19-3-15,1 3 2 16,-4-16 0-16,0 6-3 16,-3 10-1-16,-1 0 5 15,1 35 3-15,-4-10-6 16,4 28-1-16,-1-6-2 0,4 34 1 15,-3-9-2-15,6 19 2 16,-2-13-4-16,13 10 0 16,-14-13-30-16,11 7-12 15,-4-10-53-15,11-7-23 16,-8-5-86 0</inkml:trace>
  <inkml:trace contextRef="#ctx0" brushRef="#br0" timeOffset="44707.506">7691 16425 416 0,'-11'0'154'0,"11"0"-120"0,0 0 8 16,0 0-3-16,0 0-16 16,0 0-4-1,0 0-13-15,0 0-3 0,0 0-3 16,0 0 4-16,4-7 2 0,-1-2 0 15,1 0 1-15,-1-1 0 16,-3 1 3-16,0-1-3 16,0 1 1-16,0 6 1 15,4 6 5-15,-4-3-8 16,3 6-3-16,-3 4-5 16,4-1 1-16,-1-6-1 0,1 7 0 15,-1-4 0-15,1-3-2 16,-1-3 3-16,1 0 2 15,-1 0 0-15,1 0-1 16,-4 0-15-16,0 0-7 16,0 0-40-16,0 0-17 15,0 0-116 1</inkml:trace>
  <inkml:trace contextRef="#ctx0" brushRef="#br0" timeOffset="45051.814">7722 15726 372 0,'-10'-22'140'0,"10"22"-109"0,0-25 20 16,0 18 1-16,3-2-12 15,-3 3 0-15,4 2-12 16,-4 1-5-16,3 16-13 15,1-4-2-15,-1 32-1 0,1-10-3 16,-1 13-1-16,1-6-1 16,3 3 1-16,0-7-4 15,7-6-2-15,0-6-1 16,4-6 0-16,0-7 5 16,13 7 1-16,-6-7 0 15,10-9 1-15,-6 0-7 16,2-6-1-16,-6 3-36 15,-4-13-15-15,-3 10-48 0,-1-13-20 16,-2 4-40 0</inkml:trace>
  <inkml:trace contextRef="#ctx0" brushRef="#br0" timeOffset="45320.947">8082 15456 392 0,'-10'-3'145'0,"10"3"-112"0,0-10 14 0,0 10 1 16,0-3-3-16,0 0 3 15,0 3-13-15,0 0-4 0,0 13-18 16,0-1-1-16,3 41-1 16,1-9-4-16,10 50 1 15,-4-21-5-15,11 61 0 0,-3-30-1 16,14 24 1-16,-7-27-7 15,13 18-1-15,-9-25-31 16,6-13-14-16,-7-18-40 16,0-19-16-16,-3-9-85 15</inkml:trace>
  <inkml:trace contextRef="#ctx0" brushRef="#br0" timeOffset="52498.571">26448 4645 320 0,'-11'-7'121'0,"11"7"-95"0,0-9 31 0,0 6 9 15,0-3-16-15,4-1-2 16,3 1-14-16,0 0-6 15,7-4-16-15,4 1-1 0,10 0 0 16,4-1-4-16,6 4-2 16,1 0-2-16,0-4-3 15,-4 10-4-15,-3 0-2 16,-7 0-48-16,-8 13-21 0,-3 6-70 16,-3 6-28-16,-11 3 34 15</inkml:trace>
  <inkml:trace contextRef="#ctx0" brushRef="#br0" timeOffset="52677.582">26420 5015 416 0,'-4'6'156'0,"18"-12"-121"0,21-4 19 16,-13 1 1-16,16-1-29 15,5-2-6-15,3 3-13 16,-4-1-3-16,-3 4-2 15,-4 0-19-15,0 2-9 0,1 1-35 0,-1 3-16 16,0-3-107 0</inkml:trace>
  <inkml:trace contextRef="#ctx0" brushRef="#br0" timeOffset="53321.571">27707 4416 268 0,'-17'-22'101'0,"9"-6"-78"0,1-10 22 16,7 16 4-16,0-16-6 15,7-2-1-15,8-4-6 16,6-6 0-16,11-1-20 15,17 4 8-15,14 4 6 0,8 14-3 16,-4 20-1-16,0 18-6 16,-3 16 0-16,-8 38 0 15,-14 22 0-15,-17 6-3 0,-18 22 0 16,-10 9-3-16,-12-9-1 16,-13-13-5-16,-14-6-3 15,-15 0 4-15,-6-6 2 16,3-16-6-16,7-15-1 15,11-14-2-15,6-11-2 16,8-20-4-16,11-21 0 16,6-10-3-16,11-9 0 15,11-3 4-15,13-7 1 16,19 10-1-16,6-1 2 16,4 11 1-16,-7 5 0 0,-4 7 0 15,-10 6 2-15,-4 6 1 16,-7 4 1-16,-3 2-18 15,-4 4-5 1,-3 6-37-16,-4-7-14 0,0 4-37 16,0-3-15-16,3 0-58 15</inkml:trace>
  <inkml:trace contextRef="#ctx0" brushRef="#br0" timeOffset="53682.029">28571 4212 348 0,'8'-25'129'0,"2"12"-100"0,4-5 15 0,-7 8 3 16,0 1-11-16,-3 6 17 15,-8 15-12 1,-6 26-22-16,-8 6-4 0,-7 0-4 15,1 3 0-15,-1 0 1 16,7 0-2-16,8-7-1 16,10-2-5-16,7-7-1 15,11 1 3-15,10-10 3 16,3-3-4-16,1-4-3 16,0-5 1-16,-4-4 0 15,0-3-1-15,1-6-2 0,-5-3-28 16,-2-1-14-16,-1 1-22 15,0 0-11-15,0 0-34 16,0-1-16-16,-3 7-19 16</inkml:trace>
  <inkml:trace contextRef="#ctx0" brushRef="#br0" timeOffset="53967.527">29012 4068 432 0,'15'-19'162'0,"-5"13"-126"0,1 3 18 0,-4-1 2 16,-4 4-17-16,1 7 0 16,-8 5-16-16,-6 23-6 15,-8 21-10-15,-10 10-1 0,-7 9 1 16,-4 26-3-16,0 5-1 15,4 4-1-15,6-10-2 16,8-3-2-16,4-2 1 16,6-8-23-16,4-11-12 15,4-14-43-15,3-15-19 16</inkml:trace>
  <inkml:trace contextRef="#ctx0" brushRef="#br0" timeOffset="54437.789">29129 4996 376 0,'-14'9'140'0,"14"-9"-109"0,0 0 2 15,0 0-6-15,3 0-8 16,4-3 3-16,0 0-3 15,4-3 0-15,0-1-10 16,-4 1 1-16,0-3 3 0,0-1 2 16,0 4 3-16,-4 0-1 0,-3 0 1 15,0 6-3-15,0 0-1 16,-3 3-8-16,-1 3-4 16,1 0-1-16,-1 1 1 15,1-1-3-15,3 0 0 16,0-3 1-16,3 0 0 15,4-3 0-15,0-3 0 16,4-3 0-16,-1-3 2 16,1-1 3-16,-4 4 4 15,-3 0 2-15,-4 6 1 16,-4 3-4-16,-3 3-3 16,0 0-2-16,0 4-3 15,0-1-2-15,0-3 1 16,0 4-15-16,0-4-6 0,3 0-29 15,1 4-12 1,3-10-36-16,0 9-14 0,0 1-57 16</inkml:trace>
  <inkml:trace contextRef="#ctx0" brushRef="#br0" timeOffset="55020.899">29609 4378 264 0,'7'-22'101'0,"3"7"-78"0,4-14 31 0,-7 14 7 16,4-4 0-16,3 3 0 15,-3-6-16-15,-1 10-5 16,-3-4-23-16,-3 7 7 0,-4 5 4 15,-7 8-7-15,-4 2 1 16,-3 13-11-16,-3-4-4 16,-5 4-4-16,5 6-3 15,-1-6 1-15,4 0-1 16,7 0-3-16,3-4 2 16,4 4 1-16,4-3 0 15,3-4-3-15,4-2 2 16,3 5 1-16,3-2 0 15,8 0-3-15,10 2 2 16,11-5 1-16,14 2 0 16,7 16 0-16,0 4 0 0,4 12-3 15,6 6 0-15,8 3 4 16,-11-3 3-16,-10 0 5 16,-15-2 5-16,-14-11 1 15,-10 1 0-15,-14-1 1 16,-11-5 0-16,-15-4-2 15,-16-6-1-15,-8-6-7 16,-3-10-2-16,-11-6-2 16,-14-6 1-16,-15-4-4 15,5-5-2-15,6 5-7 16,11 1-2-16,14-1-17 16,1 1-9-16,9 3-31 15,8-4-13-15,3 1-78 16,4-4-35-16,0-2 45 15</inkml:trace>
  <inkml:trace contextRef="#ctx0" brushRef="#br0" timeOffset="55247.607">29697 4174 384 0,'3'-12'143'0,"11"2"-112"0,29-8 21 0,-15 8 2 0,21-5-21 16,8 8-6-16,3 1-19 15,0 0-5-15,3 3-2 16,4 3-10-16,-7 3-2 0,-7 3-43 16,-7-3-19-16,-7 7-108 15</inkml:trace>
  <inkml:trace contextRef="#ctx0" brushRef="#br0" timeOffset="56253.305">31143 4309 240 0,'11'-9'90'0,"-4"-1"-70"0,3-2 15 0,-2 6 0 16,-5-4 4-16,1-2 5 15,-8-1 3-15,1 4 1 16,-8-7-26-16,-3 7 9 0,-7 2 4 0,-8 7-4 16,-9 7 2-16,-12 8-10 15,-6 10-4-15,-4 4-9 16,3 5-2-16,8 1-6 16,7 2-4-1,10-2 1-15,7-4 0 0,11-3-2 16,11-6 2-16,10-3-1 15,10-10 0-15,15-2 2 16,10-7 0-16,11-10 2 16,0-5 1-16,0-10 1 15,-4-1 0-15,1-2 2 16,-11 6 3-16,-11 7 7 16,-10 5 2-16,-11 16-3 15,-7 7-1-15,-7 18-4 0,-8 13 1 16,-2 22-2-1,-8 12 0-15,-3 1-8 0,-4-4 0 16,0 7 1-16,4 2 1 16,0-5-4-16,7-10 1 15,3-13-18-15,8-9-8 16,6-12-30-16,11-13-15 16,4-10-39-16,6-12-18 15,-3-9-51 1</inkml:trace>
  <inkml:trace contextRef="#ctx0" brushRef="#br0" timeOffset="57242.196">31630 4115 396 0,'-3'-6'148'0,"3"6"-115"0,0 0 13 0,0 0-3 15,0 0-10-15,3 0 1 16,1 9-6-16,6-3 0 15,8-3-16-15,10 7 2 0,11-4 2 16,10-3-2-16,4 3 0 16,0-2-4-16,-4-4-1 0,1 6-3 15,-4-3-1-15,-7 3-1 16,-8 7 0-16,-10 12 0 16,-10 9 2-16,-15 10-1 15,-10 10 0-15,-10 18-1 16,-12 19 2-16,-13 3-3 15,-7-7 0-15,-1-8 1 16,4 6 0-16,4-7-2 16,10-9-2-16,7-13-15 15,8-9-7-15,6-9-55 16,7-16-23-16,8-3-107 16,6-13-66-1,4-3 123-15</inkml:trace>
  <inkml:trace contextRef="#ctx0" brushRef="#br0" timeOffset="63292.314">22165 6978 308 0,'11'-54'115'0,"-1"29"-89"0,4-9 19 0,-7 15 4 15,0 6-5-15,0-2 1 16,1 11-5-16,-1 8 0 16,0 11-22-16,0 17-4 0,-4 40-2 15,1 16-3-15,-1 2 2 16,1 36-8-16,-1-29-2 0,1-12 1 16,-4 37 3-16,0-25-7 15,0 22 0-15,0-21-33 16,0-4-14-16,0-19-35 15,3-12-12-15,1-10-72 16</inkml:trace>
  <inkml:trace contextRef="#ctx0" brushRef="#br0" timeOffset="63996.739">22878 6971 224 0,'10'-3'85'0,"-3"-3"-66"0,0 3 25 0,-3-4 9 15,-1 4 4-15,4-3 3 16,-3 0-11-16,-4-1-3 15,0 4-26-15,-4 0 4 0,-6 6 0 16,-4 7-4-16,-11 5 1 16,-10 23-10-16,-4 6-2 15,-3 6-7-15,3 0-2 16,7-3-2-16,7-6 0 16,8-6 0-16,10-4-2 0,10-6 3 15,15-6 0-15,14-3-2 16,10-1 0-16,7 10 2 15,1 0 0-15,3 10 1 16,7 9 0-16,3 12 2 16,-6-6 3-16,-8 7-2 15,-14-7 0-15,-10-3 8 16,-18 9 2-16,-11 1 0 16,-13-1 2-16,-8-9-6 15,4-22-1-15,3 4-4 16,-6-14-1-16,2-2-1 0,-2-16 1 15,3 0-2-15,-4-23-1 16,4 1-2-16,7-12-1 16,0 5-1-16,14-33 3 15,10-33-2-15,8 4 1 16,10 0 2-16,11-15 0 16,7-17 0-16,-1 19 2 15,-6 7 1-15,-7 6 1 16,-14 6 0-16,-15 13 0 15,-13 15 0-15,-8 23 2 16,-10 21-8-16,0 16 0 16,-1 10-2-16,5 8-1 15,2 1-18-15,8 6-8 16,7-3-35-16,11 10-15 0,10 2-105 16,11 4-58-1,3-7 117-15</inkml:trace>
  <inkml:trace contextRef="#ctx0" brushRef="#br0" timeOffset="64446.891">23848 6852 276 0,'-11'-56'104'0,"8"18"-81"0,3-12 27 0,0 28 8 16,3-3-11-16,1 3 0 16,-1 0-16-16,1 6-7 15,6 7-13-15,1 9 4 0,3 9 4 16,4 19 3-16,3 16 4 16,4 13 1-16,3 27 1 15,-4 29-4-15,-2 0-3 16,-12 13-3-16,-10 5-1 15,-7-8-5-15,-7-20 0 16,-4-18-3-16,-6-7 0 16,-4-21-3-16,3-23-1 15,4-6-12-15,-8-15-3 16,5-1 5-16,-1-15 4 0,7 0 4 16,15-13 3-16,-1 4-5 15,15-7-3-15,-4 3-2 16,14 7 3-16,0 0 0 15,4 15 1 1,0-3-3-16,6 13 0 0,5-1-51 16,6 1-22-16,0 0-159 15</inkml:trace>
  <inkml:trace contextRef="#ctx0" brushRef="#br0" timeOffset="64717.975">24458 7592 516 0,'-3'-12'192'0,"3"12"-149"0,3-4-4 0,-3 4-12 15,4-3-20-15,-4 3-4 16,0 0-2-16,0 0-1 16,3 0 0-16,1 3 2 0,-4 1 1 15,0 2-1-15,0 6-2 16,0 4 1-16,0-3-1 15,0-4 0-15,0 4 2 16,-4 2-3-16,4-2 0 16,0-4-34-16,4-3-15 15,-1 1-60-15,8-20-137 32</inkml:trace>
  <inkml:trace contextRef="#ctx0" brushRef="#br0" timeOffset="64974.673">24783 6771 424 0,'-11'9'159'0,"8"0"-124"0,-5 10 24 16,5-9 1-16,-4-1-23 16,-4 10-4-16,1 0-13 15,-1 15-2-15,1 7-11 16,6 9-4-16,8 6-2 0,10-8-1 15,7-8 0-15,7-8 0 0,4-7 2 16,0-6-3 0,3-7 0-16,4-6-28 0,-1-6-10 15,-2-6-74 1,-8-6-29-16,-7-7-43 16</inkml:trace>
  <inkml:trace contextRef="#ctx0" brushRef="#br0" timeOffset="65167.458">25061 6755 444 0,'-38'-3'167'0,"38"0"-129"0,3 6 30 0,4 0 5 15,4 6-27-15,3 13-6 16,-4 10-13-16,1 43-5 16,0 19-12-16,-11 6-6 0,-7 35-1 0,-4 6-4 15,-3-6 0-15,-4 3-37 16,4-3-14-16,3-22-100 15,8-22-43 1,-1-29 4-16</inkml:trace>
  <inkml:trace contextRef="#ctx0" brushRef="#br0" timeOffset="66220.826">17794 7213 188 0,'78'-116'71'0,"-36"56"-55"0,22 4 0 0,-40 34-2 16,1-3 25-1,0 3 14-15,-8 6 15 0,-6 10 8 16,-8 12-41-16,-6 13 5 0,-11 18 1 16,-11 26-9-16,-10 6-3 15,-15 6-13-15,-3 16-3 16,-10 25-9-16,-15 10-3 15,-20 9 1-15,-1 15 3 16,0-9-4-16,7-6-3 16,4 3-17-16,11-19-7 15,13-25-38-15,18-25-16 16</inkml:trace>
  <inkml:trace contextRef="#ctx0" brushRef="#br0" timeOffset="66443.696">17194 6818 392 0,'36'-19'148'0,"-12"25"-115"0,26 16 15 16,-15-3 0-16,21 15-18 15,15 48-5-15,7 24-17 16,13 48-5-16,12 9-2 15,-1 16 3-15,-10-4 2 0,-15-18-22 16,-10-9-11-16,-3-10-49 16,-1-32-21-16,-10-34-75 15</inkml:trace>
  <inkml:trace contextRef="#ctx0" brushRef="#br0" timeOffset="76232.239">22042 10057 296 0,'-22'-22'112'0,"22"22"-87"0,-14-41 22 16,14 35 3-16,0-16-12 16,0 3-2-16,4-9-7 15,-1 3-4-15,22-10-13 16,-4 7 8-16,43 0 3 0,-15 6 2 16,22 22 0-16,-11 0 3 15,7 53 3-15,-14-12-9 16,-18 40 0-16,-7-15-9 15,-21 53-3-15,-3-28-3 0,-26 22-2 16,8-19-3-16,-31 22 1 16,6-25-2-16,-11-9 2 15,12-20-4 1,-1-27 0-16,7-7-1 0,14-34-2 16,1-4 0-16,20-9 0 15,1 1 0-15,20-7 3 16,-2 6-2-16,9 0-1 15,-2 3 3-15,2 7 2 16,-6 9 2-16,0 9 3 16,-4-2-8-16,0 5 0 15,-3-2-38-15,3 2-15 16,-4-3-47-16,12-9-18 0,-5 0-69 16</inkml:trace>
  <inkml:trace contextRef="#ctx0" brushRef="#br0" timeOffset="76607.149">22871 9602 408 0,'-36'-3'154'0,"36"3"-120"0,-3-6 17 16,3 6-2-16,3 3-12 15,1 0-2-15,6 9-13 0,1-2-4 16,10 5-10-16,-3-5-1 0,24-4 0 16,-7 0 1-16,25-6 0 15,-10 0 0-15,10 0 0 16,-11 0 0-16,-7 13 2 16,-6 3 1-16,-12 34 1 15,-2-9-2-15,-15 40-1 16,-4-18-5-16,-13 37-1 15,3-22 1-15,-11 23 0 16,4-20-5-16,0-5 1 16,3-11 0-16,1-11 2 15,2-10-41-15,5-7-18 16,-1-9-35-16,8 1-15 16,-1-7-97-1</inkml:trace>
  <inkml:trace contextRef="#ctx0" brushRef="#br0" timeOffset="77133.37">23855 9640 348 0,'0'-44'129'0,"0"44"-100"0,-4-22 18 0,4 22 3 15,-3-3-13-15,-1-4-1 16,-3 17-7-16,0-4-1 16,-10 13-16-16,6-4 11 0,-7 29 6 15,4-12-9-15,-7 59-1 16,7-19-11-16,0 53-3 15,3-28-3-15,18 29-2 16,-3-23-2-16,24-2-1 16,-7-23-1-16,22-18 3 15,-5-17 2-15,29-14 2 16,-14-11 1-16,18-36 2 16,-15-1-1-16,4-38 2 0,-10 10 2 15,-8-40 2-15,-7 14-1 16,-17-39-1-16,-4 24-1 15,-39-28 0-15,4 22-2 16,-32 6-1-16,11 19-6 16,-8 28 1-16,8 7-2 15,0 31 0-15,7-4-7 16,6 17-4-16,8-1-33 16,14 13-15-16,7 13-56 15,21 5-26-15,11 10-43 16</inkml:trace>
  <inkml:trace contextRef="#ctx0" brushRef="#br0" timeOffset="77508.758">24709 10301 404 0,'-11'-3'151'0,"11"3"-118"0,-7 0 27 0,7 0 2 16,0 0-28-16,0 0-6 15,0 3-11-15,0 0-3 16,3 0-8-16,1-3 3 0,0 0 1 16,-1 0-1-16,1-3 2 15,-1 0-6-15,4-9-1 16,-3 2-2-16,3-2 1 16,-4-1-2-16,1 4 2 15,-1-1 0-15,-3 10 3 16,0 0-1-16,-7 13 0 0,0-4-3 15,-3 13 1-15,3-3-2 16,-4 9-1-16,4 0 1 16,0 10-1-16,0-10 0 15,3 4 0-15,1-7-14 16,3 3-3-16,0-6-35 16,7-3-16-16,-4-7-58 15,4-12-24-15,0 0-18 16</inkml:trace>
  <inkml:trace contextRef="#ctx0" brushRef="#br0" timeOffset="79370.672">17769 9859 224 0,'-3'-13'85'0,"3"13"-66"0,-7-21 30 0,3 17 10 16,1-5 1-16,-4 3 3 16,-4 3-17-16,-6 6-7 15,-8 12-23-15,-14 26-1 0,-10 25-1 16,-8 9-1-16,-6 16 0 15,3 25-7-15,14-22-2 16,11-18-2-16,-22 49-2 16,15-28-2-16,-15 22-1 15,15-22-14-15,-4 7-6 0,7-23-30 16,11-5-11-16,3-14-46 16,15-24-20-16,-1-7 7 15</inkml:trace>
  <inkml:trace contextRef="#ctx0" brushRef="#br0" timeOffset="79729.3">16697 9768 272 0,'-11'-50'104'0,"18"19"-81"0,4-23 5 0,-4 23-4 16,0-7-5-16,0 7 1 16,0 6 8-16,-3 6 5 15,-1 7-17-15,-3 12 2 0,4 12 2 16,-1 16 2-16,4 10 2 16,8 18-2-16,13 23-2 15,28 34-4-15,25 15 0 16,15 38-9-16,2-34-4 15,-24-35 0-15,46 76 2 0,-31-48-9 16,27 16-2-16,-28-34-17 16,0 24-8-16,-21-30-23 15,-10-1-9-15,-15-25-85 16,-17-18-61 0,-4-10 88-16</inkml:trace>
  <inkml:trace contextRef="#ctx0" brushRef="#br0" timeOffset="84505.661">25340 9781 148 0,'4'-19'55'0,"-4"19"-43"0,10-22 23 0,-3 12 7 15,0-2 2-15,0-7 1 16,0 0 3-16,0 0 5 15,0-6-29-15,-3-9 9 0,0 3 2 16,-4 2 0-16,0 4 2 16,0 3-5-16,-4 4 0 15,0 2-3-15,-3 6 2 16,-3 4-8-16,-1 6-2 16,-3 10-8-16,-11 15-3 15,-6 12-5-15,-12 10-2 16,-6 7-1-16,-4 18 1 15,4 22-4-15,13-16 0 16,8-18 1-16,7 37 0 0,3 28 0 16,18-40 0-16,0-16 0 15,39-6 0-15,-7-10 0 16,31-18 0-16,-17-7 6 16,32-22 4-16,-15 0-1 15,8-25 2-15,-15 1 3 16,-13-4 1-16,-8 0-2 15,-31 0 2-15,-1 0-8 16,-31 12-2-16,7 1-3 16,-36 18-2-16,11 1-2 15,-24 31 1-15,13-13-8 16,4 9-2-16,11-5-32 16,10-4-11-16,4-6-68 0,21-16-28 15,4 4-46 1</inkml:trace>
  <inkml:trace contextRef="#ctx0" brushRef="#br0" timeOffset="89984.045">21078 12813 292 0,'-10'-29'110'0,"10"29"-86"0,-4-28 13 0,4 25 0 0,4-9-11 15,-4 2-1-15,3-9-1 16,1 4 0-16,7-14-13 15,-1 1 4-15,18-19 5 0,-6 10-2 16,34-14 1-16,-10 11-8 16,21 11-4-16,-14 1 0 15,24 56 2-15,-13-9-2 16,10 41 1-16,-18-7 8 16,-3 47 7-16,-10-18-3 15,-19 25-2-15,-2-26-6 16,-22 35 0-16,0-28-7 15,-25 12-1-15,7-28-2 16,-14 16-2-16,8-25 1 16,-8-13 1-16,7-9-3 0,-3-26-2 15,7-2-3-15,3-26-1 16,1-2 1-16,10-20 4 16,0 4 3-16,10-4 2 15,1 7 1-15,6 9 0 16,-3 4 0-16,14 24 2 15,-3 7-1-15,10 12 0 16,-7-3-3-16,8 10 1 16,-5-7-2-16,5 9 2 15,-8-5-42-15,0-7-16 16,-3-3-54-16,-1-19-21 16,1 3-50-1</inkml:trace>
  <inkml:trace contextRef="#ctx0" brushRef="#br0" timeOffset="90343.699">21989 12490 372 0,'0'-35'140'0,"0"35"-109"0,14-9 11 16,-11 6-3-16,1 15-5 16,-1-2 2-16,1 15-11 0,-1-3-5 15,1 9-11-15,-1 0 0 0,-3 10 2 16,0-6-4-16,4 15-2 16,0-13-5-1,3 10-2-15,-4-9 1 0,15 3 0 16,-4-13-2-16,18 7 2 15,-4-10-1-15,18-10 0 16,-11 1 0-16,7-16 0 16,-6 0-36-16,-5-16-14 15,-6 4-45-15,-4-13-16 16,-3 3-44 0</inkml:trace>
  <inkml:trace contextRef="#ctx0" brushRef="#br0" timeOffset="90598.94">22419 12377 336 0,'-21'-38'126'0,"21"38"-98"0,-4-28 23 16,4 22 3-16,0-1-1 16,0 1 6-16,4 9-16 15,-4 0-5-15,3 32-22 16,1-7 1-16,7 32 1 0,-4-10-6 15,3 50 1-15,-3-21-8 16,4 37-1-16,-1-22-2 16,4 37-2-16,-3-30-19 15,3 5-10-15,0-27-51 0,4-1-21 16,-4-15-104 0</inkml:trace>
  <inkml:trace contextRef="#ctx0" brushRef="#br0" timeOffset="91535.892">23019 13151 236 0,'-4'0'88'0,"4"0"-69"0,0-3 19 0,0 3 4 0,0 0-2 16,0 0 3-16,0 3-13 16,0 4-3-16,0 2-16 15,0-6-2-15,0 7-2 16,0 2-6-16,0 1-2 0,0-4 0 16,4-3 0-16,-1 1 1 15,1-7 0-15,-1 0 6 16,1-10 6-16,-1 4 3 15,-3-7 0-15,0 1-1 16,0-4 1-16,0 7-2 16,0 6 2-16,0-4-6 15,-3 7-3-15,-1 0-1 16,1 10 1-16,-1-1-5 16,1 7-1-16,-1-7-2 15,4 1 0-15,0-4 0 0,0-6 0 16,0 0 2-16,4-10 0 15,-1 4 6-15,1-9 6 16,-1 2 0-16,1-3 1 16,-1 1-3-16,-3 5 1 15,0 1-2-15,0 6 0 16,0 0-8-16,0 6 0 16,0 0-1-16,0 3 0 15,0-3-29-15,0 3-13 16,0 1-31-16,0-4-12 15,0 6-94-15</inkml:trace>
  <inkml:trace contextRef="#ctx0" brushRef="#br0" timeOffset="92941.568">23541 12361 304 0,'0'-31'115'0,"0"31"-89"0,3-19 10 0,1 16 0 15,-1 0 2-15,1 0 4 16,-4 6-7-16,0 0-4 16,-4 19-17-16,1-3 4 0,-4 12 3 15,0-3-5-15,0 10-1 16,0-10-7-16,0 3-3 15,3-6-5-15,1 1 0 16,-1-4 0-16,4-4 0 16,0-2-5-16,11 0 1 15,-4-7 0-15,14-6-1 16,-3 7 1-16,17-10 3 0,-7 0 2 16,18 9 2-16,-7-3-4 15,14 10 1-15,-11-3-2 16,18 18 0-16,-14-3 6 15,3 13 2-15,-10-4 17 16,-7 4 8-16,-4-6-1 16,-14-4 2-16,-3-6-12 15,-18 0-4-15,0-3-9 16,-15 0-3-16,5-9-2 16,-26 6 1-16,8-7-7 15,-25-3 1-15,11 1-4 16,-11-4 2-16,14-3-10 0,4-3-3 15,6 0-26-15,8-6-12 16,7 0-32 0,7-13-14-16,0 0-83 15</inkml:trace>
  <inkml:trace contextRef="#ctx0" brushRef="#br0" timeOffset="93182.296">23597 12367 304 0,'-7'-22'112'0,"7"22"-87"0,4-18 11 0,-4 15 0 0,3-4-9 16,1 1-1-16,-1-3-6 16,1 2-2-16,3 1-10 15,0 0-1-15,11-4 0 0,-4 7-3 16,18-3-3-16,-4 6 0 15,14-3-1-15,-7-3-33 16,15-4-13-16,-15 1-118 16</inkml:trace>
  <inkml:trace contextRef="#ctx0" brushRef="#br0" timeOffset="93856.859">24444 12251 252 0,'7'4'96'0,"-7"-4"-75"0,7 0 12 0,-7 0 2 0,0 0-4 16,0 0 4-16,4 0-4 15,-1-4-1-15,1-2-17 16,-1-3 8-16,1 6 2 0,-1-4 8 15,-3 1 6-15,0 0-3 16,-3-4 2-16,3 1-7 16,-7-4-3-16,3 4-6 15,-6 0-2-15,3 2-6 16,-11 7-2-16,4 0-4 16,-7 10 1-16,3-4-6 15,-7 16-1-15,4-3-2 16,-4 31 0-16,8-9 0 15,3 9 0-15,3-9 0 0,11-7-2 16,0-6-2-16,14-9 1 16,-3-3 3-16,6-26 1 15,1 1 1-15,3-19 0 16,-3 6 4-16,-1-3 5 16,-2 3 1-16,-1 9 2 15,-4 4 0-15,1 31 2 16,-1-3-7-16,1 31-4 15,0-9-2-15,-1 15 1 16,-3-9-1-16,7 22 2 16,-3-13-4-16,3 1 0 15,-3-13-32-15,3-7-15 16,-4-8-47-16,4-4-19 0,-3-13-94 16</inkml:trace>
  <inkml:trace contextRef="#ctx0" brushRef="#br0" timeOffset="94203.63">24645 12126 348 0,'-18'13'132'0,"18"-13"-103"0,15 9 25 0,-12-9 4 16,11 0-1-16,0 6 5 15,15 0-12-15,-8 1-6 16,10-1-24-16,-2-3-8 0,13 0-1 16,-7-3-5-16,18 0 2 15,-10 0-5-15,6 3-2 16,-7 1 2-16,8 11 2 16,-12-2 0-16,1 37 0 15,-7-9-1-15,-4 31 0 16,-7-16-2-16,-7 32 1 15,1-19-2-15,-12 19-1 16,1-19-35-16,-8-3-16 16,1-13-60-16,-8-19-25 15,4 1-62 1</inkml:trace>
  <inkml:trace contextRef="#ctx0" brushRef="#br0" timeOffset="95209.767">17272 12568 276 0,'-25'-25'104'0,"25"25"-81"0,-24-31 14 0,20 24 1 15,-14-8-2-15,4-1 0 16,-21 0-4-16,7 4 0 15,-25 15-18-15,7-3 5 0,-14 25 2 16,11-3-3-16,-32 25 0 16,17-3-10-16,-21 59-3 15,22-27-5-15,-8 74-1 16,18-40 1-16,8 97 0 16,9-54-3-16,29 83 2 15,4-61-1-15,66 23 0 16,-13-48 8-16,84-15 4 0,-36-35 1 15,100-56 1-15,-50-15-2 16,85-70-1-16,-57 9 3 16,40-96 3-16,-58 34 11 15,15-113 6-15,-46 63-10 16,-17-88-5-16,-29 59-6 16,-60-68-2-16,-53-10 1 15,-31 56 1-15,-57 48-5 16,3 69-2-16,29 18-4 15,-88 70-1-15,42-4-10 16,-67 63-3-16,52-13-20 16,-20 48-5-16,42-29-31 15,28-12-12-15,22-16-129 16</inkml:trace>
  <inkml:trace contextRef="#ctx0" brushRef="#br0" timeOffset="104380.751">21445 15528 236 0,'-21'-25'90'0,"21"25"-70"0,-10-22 30 16,10 16 8-16,0-4 5 16,0 4 4-16,0 0-6 15,0-1-2-15,3 11-33 16,1-1 0-16,3 9-1 0,0 4-7 15,3 28 0-15,1-7-11 16,7 45-2-16,-4-19-3 16,3 37-2-16,-3-22 1 15,4 29 1-15,-4-22-1 16,7 3-1-16,-3-20-30 16,3 5-15-16,-3-17-46 15,3-9-17-15,-3-6-75 16</inkml:trace>
  <inkml:trace contextRef="#ctx0" brushRef="#br0" timeOffset="104876.456">22017 15359 276 0,'-7'-47'104'0,"7"47"-81"0,7-51 20 0,-4 42 6 0,-3-3-5 16,0-4 4-16,0 6-3 15,0 1 0-15,0 6-25 16,0 0 2-16,-7 9 1 16,4 3-3-16,-8 26 0 0,4-7-11 15,0 25-3-15,0-5-4 16,7 49-2-16,0-19 1 15,11 32-1-15,-4-29-3 16,14 35 2-16,-3-25-1 16,20-3-2-16,-6-19 3 15,21-12 0-15,-11-14-2 16,8-14 2-16,-11-4 1 16,-1-25 2-16,-6 0 1 15,-7-25 3-15,-4 9 6 0,-10-19 2 16,-1 7 1-16,-13 0 4 15,-1 3-5-15,-10 9 2 16,0 1-9-16,-7 15-2 16,3 0-5-16,-3 28-1 15,7-9-1-15,0 25 0 16,3-10-14-16,8 0-4 16,-1-5-47-16,15-7-22 15,-4-4-127 1</inkml:trace>
  <inkml:trace contextRef="#ctx0" brushRef="#br0" timeOffset="105432.967">22804 16011 280 0,'-4'-6'104'0,"4"6"-81"0,0-4 7 0,0 4-1 15,0-6-1-15,0-3 6 16,0 6 1-16,0-4 3 15,0 7-21-15,0-3 8 0,0 3 3 16,0 0-11-16,0 0-4 16,0 0-11-16,0 0-1 15,0 0-1-15,4-3 0 16,-1 0 0-16,1-3 0 16,-1 3-3-16,1-4 2 15,-1 1 5-15,1-3 2 16,-1 2 0-16,1 1-1 15,-4 0-1-15,0 3 0 16,0 0-2-16,3 3-2 16,-3 0 1-16,0 6 1 15,0-3-1-15,0 3 2 16,0 0-2-16,0 4-1 16,0-4 1-16,4 4-1 15,-4-1 0-15,3 0 0 0,1 7-9 16,-1-3-4-16,1 2-31 15,-1-2-13-15,1-4-68 16,-4-6-30-16,0 0 22 16</inkml:trace>
  <inkml:trace contextRef="#ctx0" brushRef="#br0" timeOffset="106681.215">23386 15098 348 0,'-14'-37'132'0,"14"37"-103"0,0-57 12 16,0 45-3-16,3-7-8 15,-3 0 0-15,0 7 0 0,0-1 1 16,-3 16-16-16,-1 0 0 0,-7 16 1 16,4-3-4-16,-7 6-2 15,0 0-3-15,0 3 0 16,3-6-6-16,4 3-1 16,0-4-5-16,11 1 1 15,-1-3 0-15,12-4 2 16,-5-2-1-16,11-7 1 15,-3 0 0-15,7-6 0 16,-4 3 2-16,21-6 0 16,-7 3-3-16,29 6 2 15,-11-3 3-15,10 19 1 16,-10-4 1-16,11 23 0 16,-8-10 2-16,4 19 1 0,-10-16 3 15,-5 7 4-15,-9-3-2 16,-8-1 3-16,-3-6-2 15,-15 1 0-15,1-1 4 16,-22 6 1-16,4-6-7 16,-21 13-4-1,7-13-4-15,-39 7-3 0,10-7-2 16,-27-18 1-16,13-1 1 16,4-3 2-16,11-3-8 15,10-3-1-15,7 0-5 16,11 7-3-16,4-4-20 15,13 12-10-15,0-2-56 16,19-10-24-16,-1-3-67 16</inkml:trace>
  <inkml:trace contextRef="#ctx0" brushRef="#br0" timeOffset="107083.502">23467 14973 340 0,'-28'9'129'0,"28"-9"-100"0,-15 19 22 15,15-19 3-15,-3 7-14 16,-1-1-1-16,1 3-13 16,3 1-4-16,7-1-13 15,-4-3 8-15,15-12 5 0,-4 3 2 16,39-35 1-16,-11 7-14 15,25-19-7-15,-10 9-7 16,6-9-1-16,-10 18-44 0,14-5-21 16,-14 9-33-16,4-10-11 15,-11 13-55 1</inkml:trace>
  <inkml:trace contextRef="#ctx0" brushRef="#br0" timeOffset="107864.824">24610 14728 296 0,'-21'-37'110'0,"21"37"-86"0,7-41 20 15,-4 35 5-15,1-10-3 16,-1 4 3-16,-3-7 3 15,0 9 3-15,-10 7-30 16,-1-3-1-16,-14 15-2 0,8-2-10 16,-15 11-2-16,7-2-4 0,-10 19 1 15,7-7-4-15,0 13-2 16,6-4-5-16,8 1 0 16,4-7-3-16,10 1 0 15,0-4 4-15,10-3 1 16,1-3-1-16,7-3 2 15,-4-4 1-15,21-2 0 16,-3 3 0-16,24 9 0 16,-10-3 0-16,14 28 0 15,-14-10 2-15,3 20 3 16,-10-13 2-16,-7 16 1 16,-8-19-2-16,-9 15-1 15,-5-15-1-15,-13 6 2 0,-1-6-1 16,-21 0 2-16,4-6-6 15,-21-10-1-15,7-6-2 16,-8-19-2-16,8 0 0 16,3-15 0-16,4 2 0 15,10-18 0-15,4 3 0 16,21-35 3-16,-3 10 2 16,35-41 4-16,-8 19 0 15,19-50 2-15,-11 28-2 16,-4-13 0-16,-7 26 3 15,-10-4 5-15,-4 19-1 16,-21 16 3-16,0 9-8 0,-29 19-2 16,8 3-8-16,-25 13-2 15,11 0-27-15,-11 3-11 16,11 0-51 0,-1-4-20-16,8 1-90 15</inkml:trace>
  <inkml:trace contextRef="#ctx0" brushRef="#br0" timeOffset="108646.796">17575 15117 300 0,'7'-28'112'0,"-7"28"-87"0,4-9 35 16,-4 9 9-16,-4 6-21 15,1-3-7-15,-8 25-9 16,4 0-1-16,-14 41-17 16,7-12 5-16,-21 62 4 0,10-25-10 15,-14 72-2-15,11-43-9 16,-11 68-2-16,11-47 0 16,-11 47 2-16,11-43-19 0,-7 18-8 15,6-38-53-15,1-30-23 16,4-20-86-1</inkml:trace>
  <inkml:trace contextRef="#ctx0" brushRef="#br0" timeOffset="108883.976">16683 15243 376 0,'-14'-13'143'0,"14"13"-112"0,10 3 21 0,-10-3 0 0,18 25-9 16,-4-6 1-16,39 44-15 16,-11-13-8-16,64 97-12 15,-28-34-6-15,81 104 0 0,-43-61-2 16,46 67 2-16,-42-60-13 16,14 25-3-16,-35-50-45 15,-7-12-17-15,-22-32-124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9:02.8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12605 982 196 0,'3'-18'74'0,"-3"5"-58"0,0 1 16 15,0 12 4-15,0-13 2 0,0 4 4 16,0-1 1-16,4-2 1 16,-1-4-24-16,1 0 6 0,-1 4 4 15,1 2-3-15,7 13 19 16,-1 23-8 0,1 8-9-16,3 10-5 15,-4 16-8-15,1 21 0 16,-4 23-5-16,-3-7-1 15,-4 12-6-15,-4 26-1 16,0-19-1-16,1-6 1 16,-1-13-2-16,4 0-1 15,0-18-2-15,4-20-1 16,-1-5-18-16,1-29-9 16,3-16-24-16,0-9-9 15,0-12-34-15,0-7-16 16,-3-13-39-16</inkml:trace>
  <inkml:trace contextRef="#ctx0" brushRef="#br0" timeOffset="527.688">13074 860 296 0,'0'-16'112'0,"3"7"-87"0,5-10 26 16,-5 13 6-16,1 3-16 16,-1 3-1-16,-3 9-12 15,-7 16-3-15,-7 10-14 0,-7 6-4 16,0 15-1-16,-4-6-1 0,4 13 2 16,3 0-6-16,4-10-3 15,3-3 3-15,4-9 1 16,4-4-5-16,3-5 0 15,7-7 1-15,3-6 3 16,12-7-2-16,6-2-2 16,11-1 2-16,7-9 0 15,3-9 1-15,4 9 0 16,0 0 0-16,10 9 0 16,4 10 0-16,4 0 2 15,-8 0-1-15,-3 12-1 0,-10-6 3 16,-8 3 2-16,-10 7 18 15,-11 2 7 1,-7 1-4-16,-10 9-1 0,-11 0-12 16,-11-6-3-16,-10 6-6 15,-11-6-1-15,-7 2-3 16,0-5-1-16,-3-7 1 16,-1-9 2-16,1-6-17 15,0-13-6-15,6-3-26 16,8 0-7-16,7-9-25 15,7-7-8-15,6-15-85 16</inkml:trace>
  <inkml:trace contextRef="#ctx0" brushRef="#br0" timeOffset="842.272">12961 942 344 0,'-21'9'129'0,"14"-9"-100"0,3 0 11 0,4 0-2 16,0-3-1-16,4 3 2 16,3-6-8-16,3 3-4 15,8-4-15-15,14-2 8 0,14-7 3 0,10-6-9 16,8-3-5-16,13-9-6 15,15-4-3-15,7 4 3 16,-4 2 0-16,-10 4-1 16,-4 0-2-16,-7 9-24 15,-7 0-11-15,-14 7-33 16,-14-4-14-16,-8 3-103 16</inkml:trace>
  <inkml:trace contextRef="#ctx0" brushRef="#br0" timeOffset="1952.691">12580 2814 260 0,'-11'-26'99'0,"11"23"-77"0,0 3 20 0,0 7 3 16,4 11-14-16,3 8-4 15,4 8-6-15,3 7-2 16,0 6-10-16,4 16 6 0,-1 18 4 16,4 4-1-16,0-4 1 15,1 7-8-15,-5 19-4 16,1-1-4-16,0-15-3 15,-1-9-2-15,1-13 1 16,-4-13-10-16,0-12-3 16,-3-16-20-16,-1-9-7 15,1-13-37-15,-1-12-12 0,5-13-43 16</inkml:trace>
  <inkml:trace contextRef="#ctx0" brushRef="#br0" timeOffset="2582.155">13339 3190 252 0,'-8'-3'93'0,"5"3"-72"0,-1 0 18 0,1 6 3 0,-1 0-16 16,4 4-2-16,-3 2-8 16,3-2 0-16,0-10-9 15,0 9-4-15,0-9 0 0,3 0 0 16,1-3 3-16,-4-3 1 16,0-4 1-16,0 10-2 15,0-9 1-15,0 6 0 16,0 3 1-16,0 0-4 15,-4 3-3-15,1 6 0 16,-1 1-1-16,4-1 0 16,0-3 2-16,0-3-3 15,0-3 0-15,0 0 1 16,0-9 2-16,0 0-1 16,4-1 2-16,-4 1 4 0,0-1 4 15,0 4 2-15,0 6 3 16,0 6-9-16,-4 13-2 15,4-9-5-15,0 8-1 16,0-2-1-16,4-7-2 16,-1-2-30-16,4-7-13 15,0-3-47-15,4-1-19 16,7 4-18 0</inkml:trace>
  <inkml:trace contextRef="#ctx0" brushRef="#br0" timeOffset="2912.125">13751 2594 316 0,'-10'-3'118'0,"6"-3"-92"0,1 3 22 16,3 3 2-16,0 0-18 15,0 0-4-15,0 9-12 16,3 13-3-16,1 19-7 16,-1 15 0-16,4 10 1 0,0 3-3 15,0 9-1-15,0 10-1 16,4-3 1-16,0-4-2 16,-1-9-1-16,1-9 1 15,-4-10-1-15,3-12-16 16,-3-6-6-16,4-23-27 0,-4-6-11 15,0-9-50 1,4-12-20-16,-1-20 16 16</inkml:trace>
  <inkml:trace contextRef="#ctx0" brushRef="#br0" timeOffset="3483.704">14076 2478 284 0,'-4'-9'107'0,"4"9"-83"0,0 0 21 15,0 0 7-15,4 9-17 16,-4-9-3-16,0 16-9 16,-7 3-3-16,-4 3-11 15,-3 9 1-15,-4 16 1 0,1 0-2 16,3 3 0-16,0-3-5 16,3-9-1-16,4-7-6 0,7-3 0 15,3-6 1-15,8-6 1 16,7-7-2-16,6-9 0 15,8-3 2-15,3-12 0 16,4-4 1-16,0 9 0 16,0-8 0-16,7 14 0 15,3 4-3-15,8 4 2 16,-1 14 1-16,-3-8 2 16,-7 5 1-16,-4 4 1 15,-10-6 11-15,-7 9 5 16,-8-7 1-16,-10 7 2 15,-10 3-9-15,-11 4-3 16,-11 11-6-16,-7 7-4 16,-7 10 0-16,-3-4-1 15,3-6-9-15,-3-6-4 0,0-7-29 16,3-15-10-16,3-9-24 16,5-17-7-16,6-15-77 15</inkml:trace>
  <inkml:trace contextRef="#ctx0" brushRef="#br0" timeOffset="3696.933">14115 2478 412 0,'-14'9'154'0,"21"-18"-120"0,14 0 1 0,-7-10-5 16,11-6-19-16,6-16-3 15,5-3-5-15,6 0 0 16,4 7-2 0,0 2-9-16,-4 10-3 0,-3 6-40 0,-7 10-17 15,-4 3-102 1</inkml:trace>
  <inkml:trace contextRef="#ctx0" brushRef="#br0" timeOffset="4535.949">12968 4397 292 0,'-14'0'110'0,"14"0"-86"0,0 0 5 0,0 0-3 16,0 0 0-16,0 0 5 15,0 0 7-15,0 0 3 16,4 0-21-16,-1-9 4 0,4-10 3 16,7 0-9-16,7-16 0 15,8 1-6-15,9-4-2 16,5 13-6-16,-1 6-3 16,-3 13 2-16,-4 12 2 0,-7 13 7 15,-6 6 2 1,-5 13-3-16,-6 0 1 0,-4-1-3 15,-4 1 0-15,-3-4-8 16,0-2 0-16,0-4-1 16,0-3 0-16,4 3-3 15,3-6 2-15,4-3-1 16,6-10-2-16,8-2 3 16,10-7 0-16,7-3 1 15,4-4 0-15,0 4-3 16,-3 3 0-16,-8 6 4 15,-7 10 3-15,-7 6 5 16,-7 16 2-16,-7 2-3 16,-10 4-3-16,-11-3-2 0,-7 6 0 15,-11-3-2-15,-7 0-1 16,0 6 1-16,0-6 1 16,1-6-1-16,6-7-1 15,7-6-15-15,8-9-5 16,2-7-32-16,15-9-14 15,7-12-12-15,15-10-4 16,9-7-90 0</inkml:trace>
  <inkml:trace contextRef="#ctx0" brushRef="#br0" timeOffset="5105.637">14312 3908 288 0,'-14'25'107'0,"7"-13"-83"0,-7 7 19 16,7-6 3-16,0-1-2 0,0 1 1 15,-4-4-12-15,4 1-5 16,0 2-16-16,0 1-5 0,0 3-3 16,0 5-2-16,0 5-2 15,3 2-2-15,4 3-1 16,4 0 2-16,3-12 0 16,3-6-2-1,5-10 2-15,-1-9-1 0,7-7 0 16,4-6 2-16,10-3 0 15,11 4 0-15,10 8 2 16,4 1-3-16,0 9 0 16,-3 0 1-16,-1 6 2 15,-3-3 1-15,0 7 1 16,-4-1 9-16,-6 4 6 16,-8 5 1-16,-7 1 0 15,-7 3-2-15,-10 3-1 0,-11 10-9 16,-11-4-5-16,-10 7-2 15,-7 2 1-15,-4 4-1 16,-7 0-1-16,-10 0-10 16,-8-6-6-16,5-10-28 15,6-9-11-15,7-13-13 16,7-6-6-16,11-9-83 16,10-7-44-1,4-3 96-15</inkml:trace>
  <inkml:trace contextRef="#ctx0" brushRef="#br0" timeOffset="5450.747">14284 3836 276 0,'-14'6'104'0,"10"-3"-81"0,1 3 18 0,-1-2 2 15,4-1-12-15,0 3-1 16,4-3-4-16,3-3-1 16,7 0-14-16,4-3 4 0,6-10 5 0,12-12-7 15,9-12 0-15,8-4-5 16,4 0 0-1,-1 4-5-15,-3 2-2 0,-3 7-29 16,-5 3-14-16,-2 6-18 16,-8 10-8-16,-7-1-65 15,-3 4-48 1,-7 6 75-16</inkml:trace>
  <inkml:trace contextRef="#ctx0" brushRef="#br0" timeOffset="6276.749">13282 3905 192 0,'-3'-32'74'0,"-1"17"-58"0,1-1 20 16,-1 10 5-16,-3-1-10 0,0 1-1 15,-4 0-8-15,-3 0-4 16,0 3-10-16,-7 3 6 0,-4 0 5 16,-3 6 1-16,-7 13 0 15,-4 6 3-15,0 12 2 16,0 23-9-16,0 31-2 15,4 9-6-15,0 35-3 16,7 19 0-16,10 2-1 16,11 26 4-16,18-9 5 15,13-13-5-15,29-13 0 16,28-31 2-16,8-47 1 16,23-44 10-16,22-34 4 15,1-45-2-15,13-37 0 16,0-18-1-16,-14-39 1 15,-28-5-4-15,-22-13-2 16,-27-4-7-16,-25 13-4 0,-32 19-1 16,-46-3 1-16,-28 25-5 15,-29 16-3-15,-31 31-15 16,4 38-4-16,-4 49 2 16,0 20 1-16,17 25-14 15,18 9-6-15,22 9-20 16,17-18-8-16,18-3-64 15,31-48-88 1</inkml:trace>
  <inkml:trace contextRef="#ctx0" brushRef="#br0" timeOffset="9056.046">4184 8075 232 0,'0'-47'88'0,"-4"28"-69"0,1-9 19 0,-1 18 4 0,1 4-2 16,3 0 3-16,0 3-15 15,0 6-5-15,3 13-13 16,4 12 2-16,4 22 4 0,0 3-4 16,3 7 1-16,0 9-8 15,0 16-3-15,0 9-1 16,4-4 1-16,-1-5-3 16,-6-6 0-16,7 5 1 15,-1-9 2-15,-3-6-1 16,0-6 2-16,-3-13-9 15,3-9-1-15,-7-6-29 16,0-7-14-16,0-9-21 0,-3-10-6 16,-1-9-48-1</inkml:trace>
  <inkml:trace contextRef="#ctx0" brushRef="#br0" timeOffset="9608.77">4650 8263 216 0,'-7'-19'82'0,"-4"10"-64"0,4-10 20 0,0 6 5 0,0-8-7 16,0-8 2-16,0 1-11 15,-4 3-2-15,1 3-14 16,-5 6 7-16,-2 10 2 0,3 6 3 15,-11 6 3-15,4 10-12 16,0 6-3-16,7-6-7 16,-1 15-1-16,5 7-3 15,6 2-3-15,4 4 2 16,0 0 2-16,11 3-2 16,7-3-2-16,3-9 4 15,3-10 3-15,8-13 8 16,-7-15 2-16,3-9 1 0,-3-10 1 15,-4-10-4-15,0-5-2 16,-10-7-6-16,-4-13-1 16,-4-2 1-16,-3 5 0 15,-3 14 2-15,-1 8 3 16,-3 14 2-16,4 18 1 16,3 21-6-16,0 11-2 15,7 18-4-15,3 6-3 16,1 23-1-16,6 15 3 15,5 0 0-15,-1-6 3 16,4-4 1-16,3 4 1 16,3-6-5-16,1-7-1 15,-4-12-19-15,4-10-7 16,-11-9-18-16,-3-10-7 16,0-5-26-16,-8-11-13 0,-3-8-60 15</inkml:trace>
  <inkml:trace contextRef="#ctx0" brushRef="#br0" timeOffset="10001.101">4265 9545 312 0,'-18'19'115'0,"15"-9"-89"0,-1-10 16 0,4 0 4 16,0 0-18-16,4 0-4 16,3-3 1-16,0-13 4 15,14-3-16-15,4-12 4 0,17-4 1 16,18-9-6-16,4 0 1 15,10-3-8-15,-4 4-3 16,15-5-1-16,7 8 1 16,-11 5 1-16,-7 7 1 15,-7 9 0-15,-14 10 0 16,-7 9-11-16,-4 9-5 16,-17 7-25-16,-1-4-11 0,-6 7-37 15,-7-3-16-15,-1-4-50 31</inkml:trace>
  <inkml:trace contextRef="#ctx0" brushRef="#br0" timeOffset="10570.923">4650 9759 316 0,'-4'9'118'0,"1"-9"-92"0,3-6 26 0,0 3 7 15,0-7-17-15,0-9-1 16,3-12-20-16,4-7-5 16,4-2-10-16,3-1-4 0,3 3-1 15,5 7 1-15,2 9 1 16,8 6 7-16,-7 13 4 15,-1 13 6-15,-2 12 4 16,-5 9-6-16,-6 0 0 16,-1-2-11-16,1-1-4 15,-7-3-2 1,3-10 1-16,0 4-3 0,0 0 0 16,3 0-1-16,8-3 0 0,3-1 2 15,11 1 0-15,3 0-5 16,-3-4 1-16,3 1 2 15,0-4 1-15,-3 1-2 16,0-4 2-16,-4 3 3 16,-7 1 1-16,-7 5 10 15,1 4 3-15,-12 9-3 16,-6 7 0-16,-12-1-6 16,-2 4-2-16,-4-4 0 15,-11-2-1-15,0-4-5 16,-14-6-1-16,7-6-2 0,8-4 3 15,6-2-24-15,4-1-11 16,10-9-21-16,4-9-7 16,14 5-15-1,0-5-3-15,7-13-85 16</inkml:trace>
  <inkml:trace contextRef="#ctx0" brushRef="#br0" timeOffset="10965.275">5429 8950 348 0,'-21'28'132'0,"14"-19"-103"0,0-2 16 0,7-7 2 16,0-7-13-1,0-5-2-15,7-7-12 0,4-3-5 16,3-3-8-16,7-3-7 16,4 6-1-16,3 0 1 0,4 3 2 15,-8 10-34-15,4 2-13 16,1 7-141 0</inkml:trace>
  <inkml:trace contextRef="#ctx0" brushRef="#br0" timeOffset="11141.066">5652 9301 360 0,'-4'22'134'0,"8"-22"-104"0,6-3 18 0,-6-4 0 0,3-5-24 16,3-7-8-16,4-3-10 15,4-6-3-15,3 0-1 16,4-1-43-16,3 4-18 0,4 3-113 15</inkml:trace>
  <inkml:trace contextRef="#ctx0" brushRef="#br0" timeOffset="12238.308">6466 8301 244 0,'-7'-13'93'0,"0"7"-72"0,-3-7 7 15,3 7-2-15,0 3 1 16,-4-3 4-16,4 6 0 16,-11 6 3-16,4 3-18 15,-3 4 4-15,-1 9 3 0,-3 9-6 16,3 13 1-16,1 22-7 16,9 3 1-16,-6-10-9 15,14 36-4-15,14 27 0 16,8-12 0-16,13-7-2 15,11-9 2-15,10-6 5 16,-3-16 2-16,4-16 2 16,10-21 0-16,10-23 0 15,4-12 0-15,-10-12 0 0,-4-7 2 16,-21-9-1-16,-7-10 2 16,-15-6-2-16,-10-6 2 15,-10 9-2-15,-11 4 2 16,-18 9-2-16,-10 15 2 15,-11 16-6-15,-3 22-1 16,3 10-2-16,7 2-2 16,7 7-6-16,8-3-1 15,9-3 1-15,12-7 1 16,6-9-22-16,12-9-6 16,13-10-28-16,7-6-11 15,7-10-108 1</inkml:trace>
  <inkml:trace contextRef="#ctx0" brushRef="#br0" timeOffset="12776.633">7264 8900 324 0,'-11'9'121'0,"4"0"-95"0,4-2 5 0,3-7-4 16,0 0-14-16,-4 3-2 15,4-3-2-15,0 0-1 16,0 0-4-16,0 0 8 0,0 0 5 16,0 0-3-16,-4-3 0 15,-3-4-6-15,4-2 0 16,-4 6 1-16,0-3 5 15,3 2-2-15,1-2 3 16,-1 16-4 0,4-1-6-16,0 7-3 15,4-1-4-15,-1 4 1 16,4 0 1-16,4-3 2 16,-1-4-1-16,1-2-1 15,-4-10-2-15,0 0 1 16,0-13 3-16,-3-3 1 15,-4-2 1-15,-4 2 2 0,1 3 6 16,-4 1 2-16,0 9-1 16,0-4 0-16,-1 17-10 15,1 2-3-15,4 7-1 16,-1 0 0-16,4 0 1 16,0-4 2-16,4-2-19 15,3 3-6-15,0-7-23 16,4 0-9-16,-1-2-24 15,1-4-8-15,-1-6-65 16</inkml:trace>
  <inkml:trace contextRef="#ctx0" brushRef="#br0" timeOffset="13977.594">7228 8279 204 0,'-10'-7'77'0,"6"4"-60"0,1-6 21 16,-1 3 6-16,1 6-2 16,-1-10-1-16,1 7 2 15,-1-6 2-15,1-4-24 16,3-9 4-16,3-6-1 0,4-3-4 0,4-4-1 16,6 1-9-16,12 5-2 15,2 1 2-15,5 16 1 16,-1 5 8-16,-3 7 5 15,-8 19 2-15,-2 9 2 16,-5 10-7-16,-6 3-2 16,-4-4-9-16,-4 7-4 15,1-9-1-15,-1-1-1 16,1-5-5-16,-1-7 1 16,1-4-5-16,3-2-1 15,7 0 0-15,0-7 4 16,-3 0 1-16,7 1 1 15,-1-1-3-15,8-2 2 16,7-1 1-16,6 0 0 16,8 0 0-16,4 4 0 0,3 2-3 15,-8 4 2-15,-2 3 3 16,-8 3 1-16,-7 0 5 16,-7 6 3-16,-3 0 0 15,-11 0 1-15,-7 1-4 16,-7-1 0-16,-7 3-5 15,-11-3-2-15,-10 1 0 16,-11-1 1-16,-3 3-10 16,-1 1-2-16,1-4-17 15,3-9-6-15,7-4-11 16,8-12-3-16,6-3-36 16,4-9-16-16,3-10-78 15</inkml:trace>
  <inkml:trace contextRef="#ctx0" brushRef="#br0" timeOffset="14311.334">7034 7934 368 0,'-3'0'140'0,"3"0"-109"0,3-6 9 0,-3 2-4 0,7 1-12 16,8-3-2-16,-1-3-6 16,3-10-2-16,4 6-8 15,4-6-4-15,7 1-1 0,7-1 1 16,3-3 1-16,0-3-1 15,-3-3-2-15,0 6-17 16,-4 0-6-16,-14 3-27 16,1 3-8-16,-8 1-110 15</inkml:trace>
  <inkml:trace contextRef="#ctx0" brushRef="#br0" timeOffset="15192.4">931 8881 212 0,'-14'-38'82'0,"0"29"-64"0,0-1 18 15,7 13 4-15,-7 4-3 16,3 5 2-16,4 10-6 16,0 19 0-16,4 28-19 15,3 6 3-15,0 13 1 0,0 37-10 16,0 1-2-16,0 18-4 16,3 19-2-16,1-12 3 15,-4-1 0-15,3-6-1 16,1-15-2-16,-1-26 1 0,1-18-1 15,-1-22-25-15,1-19-8 16,-1-10-14-16,4-18-6 16,-14-19-70-1,0-26-46-15,-10-11 77 16</inkml:trace>
  <inkml:trace contextRef="#ctx0" brushRef="#br0" timeOffset="15418.307">441 9263 308 0,'4'22'115'0,"3"3"-89"0,7 7 12 0,-7-14 1 0,10 14-12 16,19 21-3-16,10 10-12 16,21 9-5-16,0 19-4 15,17 34 0-15,15-2 0 0,7 5 1 16,-4 7 0-16,-7-16-20 15,11-22-9-15,-11-15-25 16,-6-16-11-16,-5-16-82 16</inkml:trace>
  <inkml:trace contextRef="#ctx0" brushRef="#br0" timeOffset="16290.134">3965 10775 192 0,'-17'-22'74'15,"6"9"-58"-15,0-6 14 0,4 16 3 0,7-3-4 16,-3-4 3-16,-1 10-9 15,8 0-4-15,-1 10-11 16,8 9 4-16,7 18 3 0,6 23-1 16,5 9 2-16,6 3-7 15,-3-3-1-15,3 0-4 16,4 3-3-16,-11 0 0 16,0-3 1-16,0-6-1 15,-3-13-1-15,0-9-13 16,-8-13-4-16,-6-3-15 15,-1-15-8-15,-2-10-29 16,-5-19-11-16,1-10-20 16</inkml:trace>
  <inkml:trace contextRef="#ctx0" brushRef="#br0" timeOffset="16588.843">4212 10699 228 0,'-3'-9'88'0,"-1"9"-69"0,1 3 26 0,3-3 8 16,-4 6-14-16,1-3-2 16,3 13-20-16,0-3-8 15,0 12-5-15,3 9-4 0,4 10 3 0,0 9-2 16,4 4 2-16,3-1-2 16,0-2-1-16,4-10 1 15,-4-1 1-15,0-11-3 16,3-10 0-16,5-13-1 15,2-3 0-15,1-12 0 16,7-10 0-16,-4-5 4 16,4-11 1-16,0-5-10 15,-1 5-3-15,-13 4-35 16,3 6-15-16,-7 6-73 16</inkml:trace>
  <inkml:trace contextRef="#ctx0" brushRef="#br0" timeOffset="16888.742">4480 10596 296 0,'-17'-3'110'0,"10"6"-86"0,0 6 5 0,3 1-3 15,4 5-13-15,0 7 0 16,4 7-3-16,6 11-1 16,8 23-5-16,6 15 2 0,8 4 3 15,-4 6-7-15,8 6-1 16,-1 3-1-16,0 0 2 0,4-9-1 16,0-13 2-16,3-12-24 15,-7-13-11-15,1-9-10 16,-1-13-4-16,-10-9-81 15</inkml:trace>
  <inkml:trace contextRef="#ctx0" brushRef="#br0" timeOffset="17235.364">4868 10574 300 0,'-21'-25'112'0,"14"22"-87"0,0 3 15 0,0 3 3 16,3 6-13-16,1 10-2 15,3 9-14-15,3 10-6 16,1 12-5-16,7 38 0 0,6 6 2 15,4 3-4-15,11 19-1 16,-4 10 0-16,11-7 2 16,7-13 1-16,-11 1 1 15,4-7-22-15,0-6-8 16,-4-15-20-16,-3-20-9 0,0-9-43 16,-4-21-20-16,0-20 16 15</inkml:trace>
  <inkml:trace contextRef="#ctx0" brushRef="#br0" timeOffset="17864.601">5218 11051 264 0,'-15'-19'99'0,"5"9"-77"0,-4-2 7 0,7 5-3 16,0-5-10-16,7 3 1 16,-4-10-8-16,8 6-3 15,-1-6-3-15,8-3 4 0,-1 4 3 16,4 2 10-16,1 3 5 15,2 4-5-15,1 3 1 16,3 12 1-16,-7 7 1 16,-3 12-4-16,-4 15-1 15,0 1-6-15,-4 6 0 16,-3-9-7-16,0-7-1 16,0 4-2-16,0-10-2 0,4-6-2 15,-1-4 1-15,4-2-1 16,4-4 0-16,3 1 0 15,4-1-2-15,10-9 0 16,-3 6 3-16,6-3 0 16,5-3 1-16,6 10-3 15,-7-4 2-15,4 3 1 16,0 4 2-16,-7 3 3 16,-1 9 4-16,-6 3 5 15,-4 10 3-15,-3 6-3 16,-11-4 0-16,-7-2-6 15,-3-4-3-15,-5-5 0 16,-6-4-1-16,0-6 0 16,0-1 0-16,-4-5-5 0,-3-1-1 15,0-2-30-15,7-4-14 16,-4-3-16-16,8-3-5 16,3-3-36-16,7-6-14 15,0-10-13 1</inkml:trace>
  <inkml:trace contextRef="#ctx0" brushRef="#br0" timeOffset="18168.39">5786 10753 324 0,'-22'-10'121'0,"19"7"-95"0,-1 0 9 15,4 3-1-15,0-6-16 16,4 6 0-16,6-3-6 16,1-4 0-16,3-2-7 15,7-1-5-15,8 1-1 0,6 3 3 16,4-7 3-16,-1 4-11 15,1 3-5-15,0 2-44 16,-7 4-16-16,0-3-76 16</inkml:trace>
  <inkml:trace contextRef="#ctx0" brushRef="#br0" timeOffset="18376.988">6128 11167 308 0,'7'9'115'0,"0"-15"-89"0,11-10 5 0,-15 7-3 15,1-10-18-15,10-9-6 16,3-10 0-16,4-3-1 16,4 4-1-16,10-1-13 0,-10 10-4 0,3 6-99 15,-3 12-72 1,-7 4 66-16</inkml:trace>
  <inkml:trace contextRef="#ctx0" brushRef="#br0" timeOffset="19142.337">6904 10273 216 0,'3'-16'82'0,"-3"10"-64"0,-3-7 22 16,3 10 4-16,0 0 6 16,0 0 5-16,-4 0-22 0,4 3-9 15,0 9-14-15,4 10-5 0,3 9-1 16,4 26 0-16,6 11 0 16,4 1-5-1,0-3 1-15,1-7 0 0,2-5 0 16,-6-11 2-16,0-8 1 15,-1-10 1-15,1-13 0 16,0-9 2-16,-1-9 3 16,8-1-4-16,-7-9-3 15,10-6-1-15,3-3 1 16,1-3-1-16,0-1 2 16,0 11 0-16,-1-1 1 15,-2 6-35-15,-5 3-14 16,-2 4-35-16,-5 3-13 15,-3-1-38-15</inkml:trace>
  <inkml:trace contextRef="#ctx0" brushRef="#br0" timeOffset="19455.797">7345 10063 208 0,'-18'-16'79'0,"4"7"-61"0,-4-10 12 15,8 10 4-15,3-7 0 16,-11-3 4-16,8 0-1 0,-1 4 1 16,0 2-20-1,4 4 5-15,0 2 1 0,7 17-8 0,4 18-4 16,10 16-7-16,7 6-2 16,7 6 3-16,8 10 1 15,6 22-1-15,4 3 1 16,-7 3-4-16,-1-9 0 15,8-4-1-15,-10 4-2 16,-8-22 1-16,14 9 1 16,0-16-34-16,1-12-16 15,-4-16-24-15,-4-9-10 16,-10-13-55 0</inkml:trace>
  <inkml:trace contextRef="#ctx0" brushRef="#br0" timeOffset="19922.57">8005 10640 244 0,'-4'3'90'0,"0"0"-70"0,1 0 21 15,-1 0 4-15,4-3-14 16,-3 3-6-16,3-3-12 16,-4 4-6-16,4-4-4 15,0 0-3-15,0 0 1 0,0 0-1 0,0 0 0 16,-3-4 0-16,-1-2 2 16,-3 0 5-16,0-4 4 15,-3 4-2-15,-1 0 0 16,4 3-3-1,0 3 1-15,3 3-6 0,4 3-1 16,4 7 0-16,3 2 0 16,0 4 0-16,4 0 2 15,-1 0-3-15,1-3 0 16,-1-4-1-16,1-2 0 16,-4-4 2-16,0-6 0 15,-3-3 2-15,-1-4 1 16,-3-2-1-16,0 0-2 15,0-1-2-15,0 1 1 16,0 2-50-16,0-2-20 0,0 6-73 16</inkml:trace>
  <inkml:trace contextRef="#ctx0" brushRef="#br0" timeOffset="20447.92">8082 9690 280 0,'-7'-29'104'0,"0"20"-81"0,4-10 18 0,-1 13 2 15,-3 0-10-15,0-1-2 16,0 4-9-16,-4 6-3 15,1 4-11-15,-1 5-1 0,4 4 0 16,0 3-3-16,3 3-3 16,4 6 0-16,4 6 1 15,7 10-3-15,3 22 0 16,7 3 1-16,4 3 2 16,6 0 1-16,8 4 1 15,10 5 0-15,8-9 2 16,-1-12-1-16,-3-19 0 15,0-13-3-15,-7-12-2 16,-4-13 7-16,-3-13 3 16,-7-2 1-16,-4-7 1 0,-10-3 0 15,-8-3 0-15,-10-3-2 16,-7-1 1-16,-3 7-4 16,-8 4-2-16,-7 5 0 15,-6 7-1-15,-1 6-2 16,4 9 1-16,3 10-7 15,4 9 1-15,7 4-6 16,7 5 1-16,3-5-27 16,4-7-9-16,4-13-29 15,3-5-11-15,-4-17-76 16</inkml:trace>
  <inkml:trace contextRef="#ctx0" brushRef="#br0" timeOffset="20838.583">7634 9680 364 0,'-7'16'137'0,"4"-16"-106"0,3-6-3 0,0 6-6 0,0-10-12 16,3 7 0-16,4-6-2 16,11-7 0-16,-1-3-4 15,19-6 2-15,10-9 0 0,6 2-2 16,5-2-3-16,-11 9 4 15,7-10 1-15,3-2 0 16,1 8-1-16,-8 4-3 16,-7 3 1-16,-6 7-35 15,-8-1-16-15,-7 7-37 16,-10-10-14-16,-8 6-38 16</inkml:trace>
  <inkml:trace contextRef="#ctx0" brushRef="#br0" timeOffset="21844.106">4343 12668 252 0,'-11'-28'96'0,"4"19"-75"0,0-1 19 16,3 10 2-16,1 0-13 16,-1 0-2-16,4 0-14 15,4 0-5-15,3 0-5 16,11 0 6-16,17 0 4 0,14 7 2 16,11-4 4-16,4 3-2 15,-1 7-1-15,1 5 0 0,-4 20 3 16,-4 18 0-16,-17 17 1 15,-7-1-9-15,-11 3-2 16,-7-3-3-16,-10 10-1 16,-8-7-3-16,-7-19 1 15,1-9-4-15,-4-6 0 16,0-16-1-16,0-12 0 16,-4-13 2-16,4-10 0 15,7-5-3-15,0-7 2 16,3 0-1-16,4 0-2 15,7 3 0-15,0 3 3 16,11 1 0-16,7 2 3 16,6 1-17-16,8-1-6 15,-7 0-19-15,3 1-5 16,4-7-16-16,-7 0-4 0,-4 4-80 16</inkml:trace>
  <inkml:trace contextRef="#ctx0" brushRef="#br0" timeOffset="22129.242">5122 12559 280 0,'-21'3'107'0,"7"0"-83"0,-4 0 21 0,11 0 5 16,-3 0-12-16,3 1-2 15,3 2-20-15,4 6-8 16,4 7-5-16,13 6-5 0,5 19-1 16,2 13 2-16,4 8 2 15,1 1 2-15,2-3 1 16,5-7-5-16,6-5 1 16,-3-8-24-16,3-8-12 15,1-13-14-15,-12-3-5 16,1-10-80-1</inkml:trace>
  <inkml:trace contextRef="#ctx0" brushRef="#br0" timeOffset="22503.353">5503 12298 296 0,'-24'-15'112'0,"13"12"-87"0,0 6 20 15,4 3 1-15,4 7-15 16,3 12-6-16,3 19-8 0,8 9-3 15,7 10-8-15,6 9-2 0,8 19 2 16,-7 9-3-16,7-3 0 16,-1-3 1-16,5 0 2 15,-5 7-3-15,8-7-2 16,7-13-31-16,-7-15-13 16,0-16-7-16,-8-12-2 15,-2-16-13-15,-8-16-6 16,-11-18-39-1</inkml:trace>
  <inkml:trace contextRef="#ctx0" brushRef="#br0" timeOffset="23163.8">5824 12750 264 0,'-17'6'99'0,"10"4"-77"0,-4-10 20 0,11 0 3 16,0 0-12-16,-3-4-2 15,3-5-12-15,0-7-1 16,3-6-11-16,8-3-2 0,6 0 1 16,8 0-1-16,3 6 0 15,8 10-1-15,-12 3 0 16,4 9 11-16,-3 6 5 15,-4 10-2-15,-3 3 2 16,-4 0-7-16,-7 0-3 16,0 0-8-16,0-3-1 15,0-1-1-15,4 1 2 16,-1 0-3-16,5 0 0 0,2 0 1 16,4 3 0-16,4 0-3 15,7-4 2 1,10 1-1-16,8 3-2 15,-5-6 3-15,1 0 0 0,-3-4 1 16,-8 1 2-16,-7 2 10 16,-7-2 4-16,-3 6-1 15,-11 0 1-15,-7-1-7 16,-14 4-3-16,-4 0-3 16,-10 3 0-16,-7 4-2 15,3-1 2-15,-7-3-29 16,11-3-9-16,3-10-10 15,8 4-2-15,10-13-25 0,3-3-11 16,8-9-69 0</inkml:trace>
  <inkml:trace contextRef="#ctx0" brushRef="#br0" timeOffset="23544.883">6840 12505 316 0,'-14'-3'121'0,"11"-3"-95"16,6 6 9-16,1-3-4 0,3-3-8 16,7-7-2-16,7-3-9 15,11-6-5-15,0-6-4 16,3 0-3-16,0 6 1 0,0 0 1 15,-3 3 1-15,0 4-37 16,0 5-16-16,-1 7-105 16</inkml:trace>
  <inkml:trace contextRef="#ctx0" brushRef="#br0" timeOffset="23736.755">7094 12722 248 0,'-17'50'93'0,"10"-28"-72"0,3 12 14 0,4-21 0 16,4-1-20-16,3-2-6 16,3-7-4-16,4-9 1 15,4-7-3-15,3-9 0 0,7-3 1 16,8-3-5-16,3 0 1 0,6-1-20 16,-2 1-7-16,-4-3-98 15</inkml:trace>
  <inkml:trace contextRef="#ctx0" brushRef="#br0" timeOffset="24124.641">7324 11878 316 0,'-11'29'118'0,"11"-8"-92"0,11 17 17 0,-4-19 3 16,7 0-10-16,7 0 2 16,7 2-7-16,4-8-1 15,3-7-17-15,1-9 1 0,6-9 0 16,0-13-7-16,8-4-2 16,-1-5-1-16,4 6 0 15,0 6-2-15,-4 9 1 16,1 23 4-16,-8 15 4 15,-3 15-2-15,-4 11 0 16,-3 14 1-16,-4 20 1 16,-3 6-3-16,-4-3 0 15,-4-4-7-15,1-15-1 16,-4-3 0-16,-3-9 2 16,-1-7-21-16,1-6-7 0,0-10-42 15,3-6-19-15,-4-9-108 16</inkml:trace>
  <inkml:trace contextRef="#ctx0" brushRef="#br0" timeOffset="26722.395">1207 12302 272 0,'-15'6'101'0,"8"-3"-78"0,-3 3 13 16,3-3 2-16,-4-3-5 16,1 0 3-16,-5-3-11 15,-2 0-3-15,-1-3-13 16,1 0 3-16,-5-4 4 0,5 1-2 15,-4-1 2-15,-4 1-5 16,4 0-1-16,-4-1-4 16,0 1-1-16,-3 6-1 15,-7-4 0-15,0 4-2 16,3 0 1-16,-7 3-2 16,-3 0 2-16,6 3-4 15,-2 3 0-15,-5 1 1 0,8 8 2 16,7-2-1-16,-8 3 2 15,8 6-2-15,4 6-1 16,6 6-2-16,4 7 1 16,3 6 1-16,4-3 0 15,4 3 0-15,3 0 2 16,0 9-3-16,3 7-2 16,1 3 2-16,6 6 2 15,8-3 2-15,0 0 1 16,13 6-5-16,22 16 1 15,7 13 0-15,11-13 0 16,-8 0 0-16,18 6 0 16,8 0 6-16,2-15 4 0,5-20-1 15,6-21 0-15,18-13-1 16,3-28 0-16,8-22-4 16,20-12-3-16,8-7 2 15,11 0 2-15,-1-3 0 16,-7 4 0-16,11-7-1 15,-14-4 2-15,-15-5-1 16,-17 0 0-16,-14-4 3 16,-10 0 3-16,-15-9 0 15,-28-28 1-15,-18-3 0 16,-21 9 0-16,-24-6-2 16,-22-10-1-16,-17-3-3 15,-43 10 1-15,-21 3-2 16,-63 12 0-16,-22 7-3 15,-41 6-2-15,-26 22-6 16,25 37-4-16,7 26-5 0,22 27-4 16,31 36 2-16,32 14 0 15,21-2-21-15,28-9-8 16,25-13-53-16,7-13-22 16,14-16-55-1</inkml:trace>
  <inkml:trace contextRef="#ctx0" brushRef="#br0" timeOffset="27295.022">579 10916 240 0,'-36'-44'90'0,"19"34"-70"0,-1-5 19 0,7 15 3 15,4-3-7-15,0 3 2 16,0 0-15-16,7 0-5 16,0 9-10-16,7 13 6 0,7 19 4 15,15 15-1-15,2 10 1 0,8 19-7 16,14 24-4-16,-3 7-3 16,-1 0 0-16,4 7-2 15,-11-7 2-15,8-19-13 16,-8-19-3-16,4-9-29 15,-4-15-11-15,-10-14-78 16,-11-15-61 0,-7-15 76-16</inkml:trace>
  <inkml:trace contextRef="#ctx0" brushRef="#br0" timeOffset="27517.719">180 11264 320 0,'-21'22'121'0,"42"-7"-95"0,18 14 14 0,-15-14-3 15,15 4-16-15,4 0-2 16,27 3-11-16,18 6-3 16,18 10-3-16,14 6 1 0,18 3 0 15,-4 0-17-15,-4 3-7 16,4 3-52-16,-10-3-20 15,-15-6-42 1</inkml:trace>
  <inkml:trace contextRef="#ctx0" brushRef="#br0" timeOffset="28688.759">5119 14612 268 0,'-25'-9'101'0,"15"9"-78"0,-8 0 15 0,11 0 4 15,-4 0-12-15,4 0-2 16,0 0-16-16,0-6-8 16,7 3-2-16,4-13 4 0,6 3 4 15,4-5-1-15,11-4 2 16,3 6 0-16,0 13 3 16,1 15 8-16,-5 13 4 0,-2 19-10 15,-5 32-4 1,-3 5-5-16,-3-9-2 15,-1-6-6-15,1-13 1 0,-4-9 0 16,-3-9 0-16,3-7-3 16,-4-6 0-16,8-6 2 15,3-7 0-15,7 0-2 16,4-2 0-16,14-7 2 16,3-7 0-16,11 7-2 15,0-9 2-15,7 6 1 16,7-3 0-16,0 6 0 15,-4 0 0-15,-10 9 6 0,-7 0 4 16,-14 10 8-16,-8 13 3 16,-9 8-6-16,-15 11-4 15,-11-1-6-15,-10-3-4 16,-11-6 2-16,0 6 0 16,-3-7-1-16,0-2 1 15,3-7-2-15,-10-6-1 16,3-6-13-16,4-6-6 15,-8-4-12-15,12-9-6 16,9 0-13-16,8-3-4 16,7-6-15-16,4-13-7 15,3-16-60 1</inkml:trace>
  <inkml:trace contextRef="#ctx0" brushRef="#br0" timeOffset="29319.105">5913 14217 324 0,'-11'-18'123'0,"-7"21"-95"0,-3 6-2 15,11 4-5-15,-8 12-9 16,0 15 1-16,1 8-7 15,3 8-2-15,-8 0-2 0,8-2-4 0,4-4-1 16,3-9-1 0,3-10 0-16,4-6 0 0,7-9 3 15,7-7 0-15,15-3 1 16,2-2-5-16,15-4 1 16,11 0 4-16,3 6 2 15,3-6 0-15,11 3-2 16,11 3 1-16,7 7-1 15,-8 12 0-15,-6 9 0 16,-1 10 11-16,-17 3 7 16,-7 0 6-16,-10 3 5 15,-12 4-4-15,-13 12-3 16,-11 6-6-16,-10-3-2 0,-8-7-6 16,-7-8-3-16,1-13-5 15,-8-1-2-15,-3-8 1 16,-4-17 0-16,-7 1-4 15,4-13 1 1,-4-12 0-16,7-7-1 0,4-22 1 16,7-15 3-16,-4-10 0 15,8-9 1-15,-1-22-5 16,4-19 1-16,-4-3 2 16,1-22 1-16,3-3 3 15,-8 19 1-15,-2 15 3 16,2 20 1-16,-6 21-3 15,0 19-1-15,-14 18-3 16,3 17-3-16,-3 12-29 0,3 12-12 16,3 7-30-16,5 0-11 15,10 6-63 1</inkml:trace>
  <inkml:trace contextRef="#ctx0" brushRef="#br0" timeOffset="29875.432">5722 16193 304 0,'-7'-13'112'0,"7"-2"-87"0,0-11 7 0,4 17-3 16,3-10-9-16,7-6-2 15,21-6-4-15,7-13 1 16,22-19-8-16,6-9-2 0,12 0 1 15,9 0-3-15,15-3 0 16,0-7 1-16,-11-3 0 16,4 4-2-16,-7 12 1 15,-8 9 0-15,-6 13 1 16,-22 10 0-16,-6 8 0 16,-11 17-35-16,-11 12-17 15,-11 12-57-15,-6 17-25 16,-15 8 10-16</inkml:trace>
  <inkml:trace contextRef="#ctx0" brushRef="#br0" timeOffset="30385.385">6315 16312 312 0,'-7'3'118'0,"3"-9"-92"0,1-19 11 16,3 12-1-16,0-15-9 0,7-7-1 16,7-12-3-16,7-3-3 15,7 3-10-15,11-6-4 0,-4 6-2 16,1 12 4-16,-5 17 3 16,-2 14 0-16,-5 17 3 15,-3 9-3-15,-7 6-1 16,-3 7-4-16,-4-1 1 15,-3-3-6-15,-1-2-1 16,4-7-2-16,0 3-2 16,7-6 3-16,1-1 0 15,9-2-2-15,11-3 0 16,18-4-1-16,0-3 3 16,4-6 0-16,-4-3 1 15,-4 0-3-15,-3 3 2 0,-7 6 12 16,-8 4 5-16,-6 18 5 15,-7 3 4-15,-11 4-11 16,-7 2-5-16,-7 4-6 16,-11 16 0-16,-3 2-2 15,-7 13-1-15,-7-9 1 16,-8-4 1-16,4-15-19 16,4-12-8-16,10-7-27 15,4-19-10-15,11-18-27 16,10-26-11-16,7 0-52 15</inkml:trace>
  <inkml:trace contextRef="#ctx0" brushRef="#br0" timeOffset="30899.909">7694 14945 316 0,'-3'0'121'0,"6"9"-95"0,4-9 11 0,0 0-2 15,4 0-14-15,10-9-1 16,7-4-10-16,11-15-4 16,3-6-3-16,4-7-3 0,0 9 3 15,-4 1 0-15,-3 3 3 16,4 3-36-16,-5 12-17 15,1 4-111 1</inkml:trace>
  <inkml:trace contextRef="#ctx0" brushRef="#br0" timeOffset="31108.714">8156 15378 320 0,'0'-4'121'0,"4"-21"-95"0,6-22 9 0,-3 19-4 0,4-6-17 16,7-7-5-16,6 0-4 15,8 0-1-15,3 4-2 16,1 2-2-16,-1 4 1 0,0 6-54 16,-3 0-22-16,3 6-66 15</inkml:trace>
  <inkml:trace contextRef="#ctx0" brushRef="#br0" timeOffset="36331.572">8862 14067 228 0,'-21'-13'85'0,"14"7"-66"0,-4 0 12 16,4 3 3-16,0-4-5 16,0 1 1-16,0-3 0 15,0-1 4-15,0-2-19 16,-4 2 7-16,4 1 5 0,3 3-9 15,8 6-2-15,3 6 2 16,11 10 0-16,6 9-3 16,8 6 1-16,7 29 4 15,3 24 4-15,8 17-8 0,6 11-4 16,11 23-7-16,4-9-2 16,-1-1-3-16,-6-6-1 15,-8-6 1-15,-6-19 2 16,-5-9-1-16,-2-19 2 15,-8-13-11-15,-3-15-4 16,-7-4-25-16,-4-12-9 16,-7-3-14-16,-7-10-5 15,-4-12-92 1,-3-16-49-16,0-3 98 16</inkml:trace>
  <inkml:trace contextRef="#ctx0" brushRef="#br0" timeOffset="37714.925">9652 14148 212 0,'-14'-9'79'0,"3"3"-61"0,-6-1 15 16,6 4 3-16,1 0-7 15,-1 0 0-15,0 3-5 16,1 0-3-16,-1 0-11 16,1 0 2-16,-1 0 2 0,4-3-3 15,0-7 1-15,3-8-5 16,4-11-2-16,4-18 4 0,6-12 4 15,5-1-1-15,13 4 3 16,14 6-2-16,15 12 2 16,6 13 5-16,1 16 2 15,-4 21 0-15,0 32-2 16,3 22-4-16,-7 9 0 16,1 29-7-16,-8 18-3 15,-6-3-3-15,-8 13-3 16,-10 6 5-16,-8-16 1 15,-10-15-5-15,-3-23-2 16,-8-18 0-16,-3-19 2 0,-3-16-2 16,-8-15-2-1,-3-16-1-15,-4-25 3 0,4-16-5 16,3-12 2 0,8 0 2-16,10 2 1 15,7 8 1-15,10 14 0 0,12 7 2 16,6 7 3-16,4 12 0 15,3 9 2-15,-3 10-2 16,-4 2 0-16,0 1-6 16,-3 6 1-16,0-3-35 15,0-3-17-15,-4-3-20 16,0-4-8-16,-3-9-88 16</inkml:trace>
  <inkml:trace contextRef="#ctx0" brushRef="#br0" timeOffset="38465.581">11007 14402 236 0,'-4'16'90'0,"1"-13"-70"0,3-3 10 0,0 0 2 16,-4-3-7-16,1-6 3 15,-1-4-5-15,-3-3-2 16,0-6-11-16,0-3-2 0,-4 0 2 16,1 3-4-16,-1 4-1 15,1 8 20 1,2 13-12-16,5 16-2 15,3 9-6-15,3 7-4 16,5 2 0-16,-1-5-1 16,0-4 0-16,0-6 0 15,0-6 0-15,-4-7 2 0,1-6 1 16,-1-6 1 0,1-6 4-16,-4-7 3 15,-4-12-2-15,1 3 2 0,-4-4-2 16,0 7 2-16,3 1-2 15,1 11 2-15,-1 1-4 16,4 9-2-16,4 9-5 16,-1 7-2-16,4-4-10 15,4 1-3-15,-1-4-38 16,5-2-16-16,2-11-101 16</inkml:trace>
  <inkml:trace contextRef="#ctx0" brushRef="#br0" timeOffset="38944.553">11010 13214 296 0,'-21'-28'110'0,"10"0"-86"0,-6 2 11 0,10 20-1 16,0 0-8-16,-4 3 2 16,4 6-10-16,4 9-3 0,3 17-8 15,3 24 4-15,4 16 2 0,4 13 2 16,6 8 1-16,15 26-4 16,10 0-2-16,15-6-4 15,6 6 1-15,4 10-4 16,0-17-2-16,15-18 0 15,-1-25 1-15,0-25 3 16,-4-29 2-16,-10-27 1 16,-10-20 2-16,-11-12-1 15,-14-12 2-15,-15-13 3 16,-13-10 1-16,-15 10 0 16,-14 6 1-16,-17 19-2 0,-14 16-1 15,-4 15-7-15,0 25-2 16,14 1-4-1,-14 43-1-15,14 7-10 0,14-4-3 16,11 4-22-16,14-7-9 16,11-9-36-16,6-16-13 15,8-15-83 1</inkml:trace>
  <inkml:trace contextRef="#ctx0" brushRef="#br0" timeOffset="40146.384">931 14098 132 0,'-17'-41'49'0,"3"29"-38"0,-4-7 19 0,7 13 8 16,1 3-4-16,-1 0 3 15,1 9-8-15,-1 6-3 16,8 13-14-16,3 19 3 0,7 28 3 16,7 23-4-16,0 2 0 15,7 22-6-15,0 13-3 16,4 9 0 0,3 22-1-16,7-10-2 0,8-12 1 15,-8-6-2-15,-3-9 2 16,-1-29-33-16,-13-34-12 15,-11-38-85 1</inkml:trace>
  <inkml:trace contextRef="#ctx0" brushRef="#br0" timeOffset="40384.31">557 14202 328 0,'11'31'123'0,"14"19"-95"0,21 41-6 15,-25-50-10-15,10 12-8 16,19 26 0-16,13 27 0 16,29 13 0-16,24 22-2 15,8 4-10-15,14-20-3 0,-4-18-80 16,-4-10-34-16,-10-9 10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19:48.9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12968 870 200 0,'0'-19'77'0,"4"9"-60"0,-1-5 17 0,1 5 4 16,-1 1-3-16,-3-1 2 16,4 1-5-16,-4 3-2 15,0-4-17-15,0 10 5 0,0 0 3 16,0 10-3-16,0-4 2 16,0 13 2-16,0 0 3 15,0 15-2-15,0 10-2 16,0 3-3-16,-4 25-1 15,4 25-3-15,-3-15-1 0,3-13 1 16,-4 53 2-16,1-25-3 16,-4 16 2-16,3-22-4 15,1 6 1-15,-1-21-5 16,0-7-2-16,4-13-2 16,0-12 0-16,0-6-2 15,0-20 2-15,0 4-2 16,-3-12-1-16,-1 2-26 15,1-12-10-15,-1 0-39 16,4-15-15-16,0 5-87 16,7-9-54-1,0-3 104-15</inkml:trace>
  <inkml:trace contextRef="#ctx0" brushRef="#br0" timeOffset="962.774">13741 1456 212 0,'-11'9'79'0,"11"-9"-61"0,-7 10 21 0,7-10 8 0,0 6-12 16,0-6 0-16,0 3-9 16,0-3-4-16,0 0-12 15,0 0-2-15,4 0 2 0,-1 0-4 16,8-3-1-16,-4 3 2 16,7-9 0-16,-4-1 5 15,1-5 3-15,0 5-2 16,-8-9 2-16,1 0 1 15,-11 13-1-15,3-3-5 16,-10 9-4-16,0 0-1 16,-7 12-1-16,3 1-2 15,-3 6 1-15,7 0 2 16,3-4 2-16,4-5 1 0,11-1 0 16,-1 0 4-16,11-9 3 15,0 0-6-15,11-9-1 16,-7 0 2-16,3-7 4 15,-3 7-2-15,-8-10 3 16,1 6-4-16,-11 7 1 16,0-4-7-16,-7 17-1 15,0-4-4-15,-4 6-1 16,0 1 1-16,4-10 2 16,0 9-3-16,4-9 0 15,-1 10-28-15,4-10-10 16,0 6-47-16,4 3-18 15,3-6-82 1</inkml:trace>
  <inkml:trace contextRef="#ctx0" brushRef="#br0" timeOffset="1487.333">14263 982 392 0,'-7'-6'145'0,"7"3"-112"0,0 3 14 0,0 0-1 15,0-6-17-15,0 3-2 16,-4 3-14-16,-3 3-3 16,-7 6-6-16,-7 7-7 0,-4 3-1 15,-3-1 4-15,3 4 4 16,4 0-3-16,3 0-3 15,8-9-2-15,6-1 3 16,8-2 0-16,10-7 1 16,11-3 0-16,6 0 0 15,8 0 0-15,4 6 0 16,-1-6 0-16,7 10 2 16,8 15 3-16,3 6 2 15,0 16 1-15,-4-6 0 16,-10 6 7-16,-7-3 4 15,-7-10 4-15,-11 1 1 0,-7-4-5 16,-14 0 1-16,-11-12-7 16,-13 6-3-16,-12-3-5 15,-6 3-2-15,-4 0-1 16,0 1-2-16,0-14-2 16,-7-2 1-16,1-4-1 15,-1-12 0-15,7 2-18 16,10-5-7-16,12 0-35 15,10-10-12-15,10 0-33 16,11 3-12-16,4-18-51 16</inkml:trace>
  <inkml:trace contextRef="#ctx0" brushRef="#br0" timeOffset="1907.583">14270 860 328 0,'-35'19'123'0,"35"-19"-95"0,-22 19 16 0,19-13 0 15,-1-6-11-15,4 3 0 0,0 3-3 16,7-6 1-16,0 4-17 16,4-4 10-16,3 0 5 15,4-4 0-15,-1-2 3 0,5-3-9 16,2-4-4-16,8-2-7 16,14-4-2-16,10 3-6 15,4 7-1-15,-3-1-1 16,-4 10-2-16,-7 3 1 15,-8 4 1-15,-6-1-12 16,-4 3-6-16,-3-6-24 16,-4 4-12-16,-3-7-15 15,-4-7-6-15,0 4-33 16,7 6-103 0</inkml:trace>
  <inkml:trace contextRef="#ctx0" brushRef="#br0" timeOffset="2238.344">15194 675 400 0,'7'-22'151'0,"0"13"-118"0,-3-1 22 0,-1 1 1 0,1 3-11 16,-1 3 0-16,-3 3-10 16,0 6-2-16,0 10-18 15,-3 31-2-15,-4 22 0 0,-7 9-3 16,0 29 0-16,-4 24-4 16,4-8-1-16,3 8-3 15,8 7 1-15,6-22-2 16,4-25 2-16,0-12-18 15,0-23-4-15,0-12-48 16,-3-25-22-16,0-4-138 16</inkml:trace>
  <inkml:trace contextRef="#ctx0" brushRef="#br0" timeOffset="7911.188">12760 2748 240 0,'-28'-19'90'0,"14"10"-70"0,-4 5 24 0,11-2 6 0,-4 6-2 16,-3-3 2-16,4-3-9 15,-1-4 0-15,1 7-23 16,2-6 5-16,5-1 4 0,3-2-2 16,7-1 0-16,7 4 0 15,7-7-1-15,11 7-9 16,7-1-4-16,3 1-2 16,0 3 1-16,4 3-3 15,0 6 1-15,0 3 1 16,-11 3 5-16,-6 7-2 15,-15 12 1-15,-14 10-3 16,-7 0-1-16,-7 9-3 16,-4-10-1-16,0-5-6 15,1 2 1-15,-1-3 0 16,4-9 0-16,0-3 0 0,7-3 2 16,3 3-3-16,4-10-2 15,7 0-1-15,7-2 3 16,7 2 0-16,11 1 1 15,7-4 0-15,7 9 0 16,3 7 4-16,-3 0 2 16,-11 7-5-16,-10-7-2 15,-7-4 2-15,-4 14 3 16,-4-13 1-16,-17 6 2 16,4 3-4-16,-25 0 0 15,6-6-1-15,-20 6-2 16,7-9 1-16,-11 0 1 15,11 3-3-15,-8-19 0 16,8 3-1-16,3-9 0 0,8 3-11 16,13-12-7-16,4-4-38 15,18-6-15-15,6-9-63 16,19 9-29-16,2 6-11 16</inkml:trace>
  <inkml:trace contextRef="#ctx0" brushRef="#br0" timeOffset="8661.616">13878 2854 296 0,'-3'10'112'16,"3"-4"-87"-16,0 13 9 0,3-19-4 0,1 9-3 15,-1-6 3-15,1 4-3 16,3-4-2-16,0 0-13 15,4-3 1-15,-1-3 3 0,1-3 1 16,-4-1-1-16,0-2-2 16,-4-10 1-16,-3 3 3 15,-3-2 1-15,-1 2-4 16,-3-3 1-16,-3 6-3 0,-1 7 0 16,1 6-5-16,-1 6 0 15,-3 10-3-15,3 3 0 16,4 3-3-16,4-3 1 15,-1 6-2-15,8-13 2 16,3-2 0-16,3-1 3 16,8-6-3-16,3-3-2 15,0-3 6-15,0-3 3 16,-3-7 3-16,-4 1 3 16,-7-13-3-16,-7 15 0 15,-7 1-5-15,-7 0 0 16,-4 9-7-16,1 9-3 15,-1 0 1-15,1 1 2 16,2-1-2-16,8 7-2 16,4-16-1-16,6 3 0 0,8-6-26 15,3-3-10-15,7-4-68 16,11 7-28-16,3-3-68 16</inkml:trace>
  <inkml:trace contextRef="#ctx0" brushRef="#br0" timeOffset="9038.651">14534 2243 332 0,'-21'-44'123'0,"18"35"-95"0,-1-7 33 0,4 10 11 15,0-1-20-15,0 1-8 16,0 6-10-16,4 6-2 16,-1 13-18-16,1 19 3 0,-1 12 3 15,-3 3-2-15,0 7 1 16,0 15-6-16,0 19 0 15,0 0-8-15,0-12-1 16,4-7-2-16,3-6-2 16,0-6-10-16,0-16-4 15,0-3-33-15,0-19-12 16,0-10-48-16,4-11-20 0,-1-4-54 16</inkml:trace>
  <inkml:trace contextRef="#ctx0" brushRef="#br0" timeOffset="9412.14">14725 2234 388 0,'-18'6'145'0,"15"-3"-112"0,3 3 23 0,3-3 5 16,4 4-16-16,4 2-2 15,3 0-11-15,4 1-5 16,3-4-15-16,7-3-3 0,14-3 1 16,15-3-4-16,6 0-1 15,1 3 2-15,-11 3 0 16,-7 6 1-16,-11 10 0 16,-10 16 4-16,-15 2 5 15,-17 10-9-15,-21 35-2 16,-11 6-2-16,-3 0 2 15,-1-7-3-15,8-6-2 16,10-12-3-16,4-3 1 0,11-23-4 16,10-9-1-16,7-6-48 15,7-15-19-15,7-1-146 16,-3 0-91 0,-8-3 137-16</inkml:trace>
  <inkml:trace contextRef="#ctx0" brushRef="#br0" timeOffset="25866.178">12873 2478 196 0,'0'-19'74'0,"0"10"-58"0,3-10 23 16,-3 13 7-16,0-4-11 15,0-2 0 1,0-1-5-16,0-6-1 0,0 4-16 16,0-7 8-16,-3 9 2 0,-4-6-3 15,-7 4 1-15,3 5-1 16,-31 1 2-16,-11 12-3 15,-7 16-2-15,-4 15 4 16,-10 23 3-16,-14 21-3 16,-7 45-1-16,10 5-2 15,18 32-2-15,18 0-6 16,24-3-4-16,39-7 1 0,39-24 0 16,18-20 5-16,27-24 3 15,29-26-2-15,-3-21 2 16,21-29-4-16,-1-34 1 15,-6-22-5-15,-1-23 1 16,-3-52-1-16,-21 6 1 16,-28-22-2-16,-39-16-1 15,-43-6-3-15,-31-22-2 16,-25 22 3-16,-42 28 0 16,-21 38-4-16,-26 34 1 15,-9 38-2-15,10 25 0 16,21 25-9-16,24 10-5 0,36-4-43 15,29-3-16-15,27-6-103 16,25-19-42-16,11-12 54 16</inkml:trace>
  <inkml:trace contextRef="#ctx0" brushRef="#br0" timeOffset="27714.597">3440 8486 208 0,'-4'-3'79'0,"4"3"-61"0,0 0 6 16,0 0-2-16,0 0 1 16,0 0 6-16,0-4-1 15,0 1 3-15,0-3-17 16,0 0 5-16,0-1 4 0,0 1-1 15,0 0-1-15,0 0-3 16,0-1-1-16,0 4-3 16,0-3-1-16,0 3-1 15,0 0 0-15,0 0-2 16,-3-4-1-16,-1 4-1 16,0-3 2-16,1 3 1 0,3-4 1 15,-4 4-2-15,1-3 1 16,-1 3-4-16,-3-3 1 15,4 6-3-15,-4-3 0 16,0-1-3-16,-7 1 1 16,3 0-2-16,-7 3-1 15,1 0 3-15,-12 6 2 16,8 1-2-16,-17 8 0 16,9-2 1-16,-6 12 0 15,10-3-2-15,-10 12 1 16,10-9 0-16,1 13 1 15,6-10-5-15,0 7 1 0,4-10 2 16,4 13 1 0,3-4 1-16,7 4 0 15,0-7 0-15,14 10 2 0,-4-7-3 16,15 1 0-16,-4-7 1 16,18-9 2-16,-4-7-1 15,4-18 2-15,-4 0-2 16,11-16 2-16,-14-3-2 15,3-29 0-15,-3 11-3 16,3-26-2-16,-10 12 1 16,-7 10 1-16,-4 6 3 15,-4 10 2-15,-3 3-1 16,-3 21-1-16,-1 4-6 16,1 35 1-16,-1-7 2 15,1 25 3-15,0-9-2 16,6 40 0-16,1-18 1 0,6 31 0 15,-3-25-5-15,8 16 1 16,-5-16 0-16,11 18 2 16,-6-18-1-16,2 0 2 15,-10-12-2-15,4-10 2 16,-4-3-9-16,0-13-1 16,-3-9-16-16,-4-3-5 15,0-10-39-15,-3-2-14 16,-1-7-68-16,-6-10-30 15,3 4 26 1</inkml:trace>
  <inkml:trace contextRef="#ctx0" brushRef="#br0" timeOffset="28225.665">3884 8235 260 0,'-14'-32'99'0,"14"32"-77"0,-4-37 33 0,4 27 12 15,0 1-15-15,0 0-3 16,0-1-8-16,0 1-2 15,4 28-21-15,0-4 5 0,3 32 4 16,-4-6-6-16,15 66 0 16,-8-23-6-16,8 89-1 15,0-41-8-15,6 68-2 16,-6-52-2-16,7 24-2 0,-8-40 1 16,1 12 1-16,0-28-17 15,3-19-4-15,-4-22-33 16,1-21-12-16,0-17-37 15,-1-27-13-15,-6-10-46 16</inkml:trace>
  <inkml:trace contextRef="#ctx0" brushRef="#br0" timeOffset="28855.837">4187 8881 332 0,'-35'-22'126'0,"35"22"-98"0,-28-13 21 0,24 10 2 15,4-3-17-15,0 3-2 16,8-7-8-16,-5 1-1 16,22-7-12-16,-11 1 7 0,21-7 4 15,-7 3-2-15,25 6 0 16,-14 4 0-16,10 12 2 16,-6-3 1-16,-19 16 1 0,1-4-9 15,-18 16-2-15,-3-2-7 16,-15 21-2-1,4-10-2-15,-7 16 1 0,3-12-4 16,4 0 0-16,0-7-1 16,7 1 0-16,-3-7 0 15,10-3-2-15,3-3 3 16,22-3 0-16,-7-3 1 16,28-1 0-16,-14-2 0 15,21 3 0-15,-18-4 0 16,18 10 2-16,-11-3 3 15,-3 15 4-15,-4-5-2 16,-13 15 1-16,-15-7-3 16,-18 4 2-16,1-7-4 15,-15 1 0-15,-3-1-1 16,-32-2 1-16,18-1-2 0,-39-6 2 16,21-6-7-16,-14-3 1 15,17-4-12-15,4-6-3 16,8 1-24-16,13-7-10 15,7 0-66-15,18-13-26 16,0 1-51 0</inkml:trace>
  <inkml:trace contextRef="#ctx0" brushRef="#br0" timeOffset="29335.292">5355 8570 316 0,'-17'-3'121'0,"17"3"-95"0,-15 3 25 0,15-3 4 15,0 0-9-15,0 0 0 16,0 0-11-16,0 0-2 16,15-6-18-16,-5 3 0 0,22-10 1 15,0-2-6-15,13-4-3 16,-6 6-4-16,11-2 0 16,-8 2-2-16,4 4 2 15,-7-1-31-15,-4 10-11 0,-7 0-53 16,-10 19-23-1,3-3-61-15</inkml:trace>
  <inkml:trace contextRef="#ctx0" brushRef="#br0" timeOffset="29532.095">5422 8940 368 0,'-14'19'137'0,"14"-19"-106"0,14 0 32 0,-10 0 8 16,20-9-16-16,-2-1-5 15,20-12-26-15,-7 10-10 16,15-13-9-16,-5 3-4 0,8 3 2 16,-7 3-15-16,11 7-7 15,-11 0-45-15,-1 5-21 16,-6 1-115 0</inkml:trace>
  <inkml:trace contextRef="#ctx0" brushRef="#br0" timeOffset="30297.519">6738 8304 272 0,'-39'-3'101'0,"39"3"-78"0,-21-3 26 0,18-1 7 15,-1 1-8-15,4 0-1 16,4-6-7-16,-1 2-2 16,8-11-21-16,-1-1 3 0,15-13 3 15,24-24 3-15,1 9 2 16,6 9-7-16,-6 13-2 15,-8 10-3-15,-14 24 0 16,-10 16-2-16,-18 3 1 16,0-6-6-16,-21 19-3 15,3-10-1-15,-7 7-1 16,4-10-2-16,0 10-2 16,3-10-4-16,11 3 0 15,0-5 2-15,28-5 1 16,-10-2 1-16,31 6 2 0,-10-6-3 15,24 6 0-15,-10-6 1 16,32 16 0-16,-18-10 0 16,10 9 0-16,-13-6 2 15,-1 10 1-15,-13-7 3 16,-12 7 1-16,-2-7 3 16,-19 13 1-16,1-9-5 15,-32 12-4-15,3-3-1 16,-31 0 1-16,13-7-1 15,-41 1-1-15,24-4 1 16,-46-5-1-16,21-8-5 16,-10-8 1-16,18 3-7 15,3-13-3-15,14-3-23 16,17-10-11-16,8 7-33 0,25-16-13 16,-1 4-113-1</inkml:trace>
  <inkml:trace contextRef="#ctx0" brushRef="#br0" timeOffset="30851.712">6992 7545 308 0,'-18'-28'115'0,"4"12"-89"0,-10 4 14 15,13 5 1-15,-7-2-6 16,-13 6 4-16,-1 3-6 15,-3 9-3-15,-8 13-16 16,-10 28 0-16,-3 13 0 0,-18 22-3 0,24 15-1 16,5-22-4-16,-12 111 1 15,15-45 0 1,7 122 1-16,10-74 2 0,50 58 4 16,-8-68 3-16,89-22 4 15,-28-41-5-15,94-43-1 16,-41-20-7-16,60-72-3 15,-47 4 4-15,50-79 4 16,-46 22-3-16,-10-66 0 16,-32 35-2-16,-32-70 2 15,-21-52-3-15,-57 9 1 16,-52 18-5-16,-43 10 0 16,-35 38-6-16,-21 50 0 15,-18 56-17-15,7 35-4 16,7 15-48-16,15 13-18 0,20 9-63 15,25 13-28-15,-3-3 23 16</inkml:trace>
  <inkml:trace contextRef="#ctx0" brushRef="#br0" timeOffset="31399.323">1436 8890 232 0,'-7'-19'88'0,"7"19"-69"0,-18-15 15 16,18 12 3-16,-14-7-6 15,3 4 2-15,-24-4-8 16,7 1-1-16,-21 0-13 16,3 2 2-16,-18 4 3 0,8-3 1 15,-36 19-1-15,14-7-2 0,-13 28 1 16,20-2-4 0,-38 37 1-16,21-16-7 0,-491 311-3 15</inkml:trace>
  <inkml:trace contextRef="#ctx0" brushRef="#br0" timeOffset="31737.746">0 9931 692 0,'18'50'0'0,"45"54"-1"0,-6-26 2 16,41 57 1-16,-20-32 1 15,63 32-1-15,-35-31 7 0,67-26 4 16,-43-18 7-16,64-67 4 16,-49 4-1-16,49-84-2 15,-49 21-7-15,38-88-1 16,-45 38-6-16,20-78 1 0,-41 49-1 15,-11-55 1 1,-25 55 0-16,-42-49 2 0,-29-60-1 16,-49 32 0-16,-49 33-5 15,-21 51-1-15,-39 51-3 16,3 52-3-16,-14 73 2 16,32 18 0-16,29-12-13 15,-5 50-5-15,26-19-21 16,24-6-8-16,14-9-25 15,42-13-11-15,1-9-61 16,49-4-27-16,-4-6 42 16</inkml:trace>
  <inkml:trace contextRef="#ctx0" brushRef="#br0" timeOffset="32382.899">3891 10583 228 0,'-10'-18'85'0,"10"18"-66"0,0-22 23 0,0 18 8 16,3-2-4-16,-3 0 2 16,7 3-2-16,-7 0-1 15,4 9-25-15,-1 0 8 0,4 19 3 16,0-6-5-16,0 37-1 16,0-12-12-16,4 44-3 15,0-19-6-15,3 22-1 16,-4-19-3-16,8 25-3 15,-4-18-18-15,14-10-9 16,-14-7-28-16,11-18-14 16,-4-9-16-16,0-26-8 0,-3 1-39 15</inkml:trace>
  <inkml:trace contextRef="#ctx0" brushRef="#br0" timeOffset="32636.556">4265 10267 340 0,'-10'-10'129'0,"10"10"-100"0,-4 7 22 15,4-7 3-15,0 6-12 0,0 0-2 16,4 25-9 0,-1-2-5-16,8 40-14 15,-8-22-3-15,4 47 1 0,0-22-6 0,0 31-2 16,4-21 1-16,3 9 0 15,0-22-28-15,7 12-10 16,-3-18-21-16,7-10-7 16,-8-12-13-16,-10-19-2 15,4-3-66 1</inkml:trace>
  <inkml:trace contextRef="#ctx0" brushRef="#br0" timeOffset="32936.699">3595 11646 296 0,'-14'19'110'0,"14"-19"-86"16,28 0 22-16,-21 0 4 0,11-6-3 15,3 0 4-15,7-13-11 16,0 3-2-16,36-31-21 15,-18 9 1-15,52-21 2 0,-27 12-11 16,45-13-2-16,-27 13-3 16,30-16 0-16,-23 16-2 15,13-12-2-15,-24 6-8 0,6 6-5 16,-13 9-26-16,-21 3-13 16,-5 7-19-16,-20 16-8 15,-14-1-85 1</inkml:trace>
  <inkml:trace contextRef="#ctx0" brushRef="#br0" timeOffset="33450.044">4022 11718 336 0,'-7'0'126'0,"7"0"-98"0,24-22 23 0,-17 16 3 0,7-13-14 16,1 4-1-16,20-26-13 15,-3 10-4-15,3-10-13 16,-3 6 3-16,10 10 4 0,-3 3-4 16,-7 22-2-16,-4 0 3 15,-7 13 2-15,0 2-2 16,-14 7 0-16,0-3-10 15,-7 3-1-15,0-3-2 16,0 0 2-16,0-3-3 16,4-4-2-16,-1 7-1 15,11-3 3-15,0-4 0 16,22 1 3-16,-8-4-1 16,18 0-1-16,-11 1 1 15,7-1-1-15,-3 1 0 0,-11-1 2 16,1 0 10-16,-12 17 7 15,-3-8-10-15,-14 20-2 16,0-7-5-16,-21 20 1 16,4-14-2-16,-29 13-1 15,7-9 1-15,-10 0-1 16,10-10-20-16,4-9-9 16,6-3-32-16,12-19-13 15,3 6-45-15,24-31-17 16,1 6-25-1</inkml:trace>
  <inkml:trace contextRef="#ctx0" brushRef="#br0" timeOffset="33862.271">5376 10693 312 0,'-24'16'118'0,"24"-16"-92"0,-11 9 24 0,11-9 5 15,0 0-7-15,0 0 1 16,4-6-16-16,-1 6-6 16,18-13-15-16,-3 4-3 0,28-22-2 15,-11 5-3-15,18-11-3 16,-18 6-29-16,8 5-14 15,-8 8-60-15,0 21-24 16,-7 0-32 0</inkml:trace>
  <inkml:trace contextRef="#ctx0" brushRef="#br0" timeOffset="34022.094">5535 11060 316 0,'-21'25'118'0,"21"-25"-92"0,25-6 35 16,-18 3 10-16,14-13-17 15,-4 3-6-15,12-18-28 16,-5 6-10-16,8-6-7 16,-7 6-16-16,7 3-6 0,-8 3-52 15,12 6-21-15,-15-2-79 16</inkml:trace>
  <inkml:trace contextRef="#ctx0" brushRef="#br0" timeOffset="35298.093">6466 10342 252 0,'-31'-10'96'0,"31"10"-75"0,-14-15 12 0,14 15 2 16,0-10-1-16,0 7 4 16,3-3-4-16,-3 0 0 15,7-1-19-15,-3 1 6 0,6-6 6 16,-3 2 0-16,14-5 4 16,-3 2-6-16,21-6-1 15,-14 0-2-15,17 10 1 16,-7 0-2-16,11 9-1 15,-7 0 1-15,0 15-1 16,-8-5-5-16,-13 12-1 16,-4-4-6-16,-17 33-3 15,3-14-2-15,-14 26 0 16,3-19-2-16,4 6 2 16,-4-9-7-16,1-7 1 15,3 1 1-15,10-10 1 0,-3-3-2 16,25-7 2-16,-11-2 1 15,32 0 0-15,-11-4 0 16,18 3 0-16,-7-2 0 16,7 9 0-16,-14-4 2 15,-1 20 3-15,-6-7-2 16,-7 19-2-16,-7-9 4 16,-15 6 1-16,1-10-2 15,-15 10-1-15,4-9 1 16,-25-1 2-16,8-6-5 15,-26 0-1-15,15-6 0 16,-18-6 0-16,14-3-5 16,7-4 1-16,1-6-20 15,13-3-7-15,4 0-17 0,17-3-8 16,1-3-40-16,21-4-18 16,-1 4-75-1</inkml:trace>
  <inkml:trace contextRef="#ctx0" brushRef="#br0" timeOffset="35956.483">7627 10815 280 0,'-7'0'104'0,"7"0"-81"0,-4 10 14 16,4-10 1-16,0 3-5 15,0-3 1-15,0 6-13 16,0-3-3-16,4-3-10 15,-4 7-1-15,4-4 3 0,-1-3 3 0,1 0 2 16,-4 0-4-16,3-10-1 16,1 7 0-16,-4-6 1 15,0 2 3-15,0-2 2 16,0 3-5-16,-4 0 1 16,1 2-5-16,-4 8-2 15,-1-1-2-15,1 12 0 16,0-2-4-16,4 6-2 15,-1-4 4-15,4 1 1 16,0-3 2-16,7-4 2 16,0-3 1-16,4-9 3 15,-4 0-1-15,4-10 2 16,-4 4-2-16,3-3 0 16,-6-1 3-16,-4-3 3 15,0 7-6-15,-4 6-1 0,1-4-2 16,-15 7-1-16,8 0-6 15,-5 10 1-15,1-1 0 16,4 10 0-16,3-9-3 16,3 5 0-16,4-5 2 15,7-7 0-15,0 0 1 16,4-6 0-16,-1 0 0 16,1-4 2-16,0 1-39 15,-4 0-14-15,0 0-50 16,3 6-21-16,-6-4-63 15</inkml:trace>
  <inkml:trace contextRef="#ctx0" brushRef="#br0" timeOffset="36721.39">8248 9988 252 0,'-7'-47'96'0,"7"47"-75"0,-4-38 14 0,4 32 1 16,0-7-2-16,0 4 5 15,-3 2-2-15,-1 4 1 16,-6 10-20-16,3-1 5 0,-7 25 4 15,3-9 0-15,-3 35 4 16,3-14-11-16,-3 48-2 16,4-22-4-16,6 38 1 15,4-22-4-15,11 12-1 16,-1-19-6-16,22-6-1 16,-4-15 1-16,36-26 0 15,-18-6 0-15,14-25 2 16,-11 0 1-16,4-22 1 0,-11 13 0 15,-7-29 2-15,-6 7-1 16,-15-10 0-16,-4 7-3 16,-17 15-1-16,0 0-3 15,-32 19 1-15,8 0-2 16,-29 19-1-16,10-3-2 16,-3 5-1-16,11-2-20 15,7 0-8-15,7-3-37 16,10-10-16-16,4 0-22 15,17-15-10-15,1-1-40 16</inkml:trace>
  <inkml:trace contextRef="#ctx0" brushRef="#br0" timeOffset="37141.422">7803 9752 284 0,'-31'0'107'0,"31"0"-83"0,-14 4 26 16,14-4 8-16,-4 0-5 15,4 0 2-15,0 0-5 16,0 0-1-16,14 0-27 16,0 0 7-16,29-4 2 0,-8 1-8 15,28-12 0-15,-10 2-12 16,50-28-4-16,-22 13-4 15,10-16-3-15,-16 10 1 16,-8 5 1-16,-14 4-39 16,-11 7-14-16,-7 2-57 15,-10 13-23-15,-4 0-57 16</inkml:trace>
  <inkml:trace contextRef="#ctx0" brushRef="#br0" timeOffset="38149.448">4300 12534 236 0,'-3'-41'90'0,"3"41"-70"0,-4-41 13 0,4 35 1 16,0-7-3-16,0 4 4 16,0 3-6-16,0-4-3 15,4 23-14-15,-1-4 1 0,4 19 3 16,0-3-2-16,4 22 2 16,-4-9-7-16,4 44-1 15,-1-20-4-15,4 20-1 16,-3-13-1-16,3 22-2 15,-3-19-2-15,3 9 1 16,-7-18-4-16,7-6 1 16,-3-17-25-16,3-15-8 0,-4-6-19 15,4-25-7-15,0-3-72 16</inkml:trace>
  <inkml:trace contextRef="#ctx0" brushRef="#br0" timeOffset="38466.681">4671 12590 252 0,'-4'-3'96'0,"4"3"-75"0,-3-6 19 0,3 6 4 16,0 0-5-16,0 0-1 15,3 3-13-15,-3-3-2 16,0 12-14-16,0 1-3 0,0 18 0 15,0-12 1-15,0 28 3 16,0-9-5-16,0 2-3 16,0-5-1-16,4-4 1 15,3-6-1-15,7-9-1 16,0-7-2-16,7-9 1 16,-3 0 3-16,7-9 1 15,-8-3-21-15,1-7-10 16,-1 3-41-16,1 0-16 15,-4 4-55 1</inkml:trace>
  <inkml:trace contextRef="#ctx0" brushRef="#br0" timeOffset="38746.64">4851 12487 272 0,'-7'-22'101'0,"7"22"-78"0,-7-25 20 15,7 18 2-15,0 1-3 16,0 0 1-16,0 6-12 16,0 0-4-16,0 19-16 15,0-4 0-15,3 23 0 0,1-7-4 16,-1 38-2-16,1-12-2 0,3 24 0 16,-4-18-2-16,11 6-1 15,-7-13-2-15,11 4 1 16,-7-13-8-16,3 0-2 15,0-9-23-15,4-10-8 16,-4-6-18-16,0-13-5 16,0-3-77-1</inkml:trace>
  <inkml:trace contextRef="#ctx0" brushRef="#br0" timeOffset="39077.244">5186 12311 264 0,'-11'-22'99'0,"11"22"-77"0,-3-16 33 16,3 13 10-16,0-3-12 15,0 6-1-15,3 0-21 16,-3 6-7-16,4 29-14 15,-1-7-2-15,4 35-1 0,-3-13-3 16,-1 53-1-16,1-21-1 16,-1 28 1-16,1-26-4 15,3 26-2-15,0-22-1 16,4-4 3-16,-4-15-29 16,3-9-9-16,1-13-21 0,3-9-7 15,-3-7-41-15,-1-15-17 16,1-1 21-1</inkml:trace>
  <inkml:trace contextRef="#ctx0" brushRef="#br0" timeOffset="39633.246">5369 12697 284 0,'-31'9'107'0,"31"-9"-83"0,-8 0 24 0,8 0 6 0,0-3-15 16,0 0-5-16,4-7-11 16,0 1-2-16,10-4-12 15,-4 4 3-15,22-4 4 0,-11 4-2 16,7 3 2-16,-3 6-3 15,0 6 0-15,-4-3 8 16,-3 16 4-16,-11-10-9 16,-4 20-2-16,1-11-6 15,-4 8 0-15,0-5-7 16,0-2-1-16,0-6-2 16,7 3 0-16,-4-4 0 15,11-3 0-15,-3-2 2 16,10-1 0-16,-3 0 0 0,10 4 2 15,-10-1-1 1,10 4 2-16,-3 2-4 0,3 4 0 16,0-6 5-16,-10 9 5 15,-1-7 1-15,-10 4 4 16,0-3-5-16,-14 6-3 16,4-3-6-16,-18 12 0 15,7-3-2-15,-29 19 0 16,11-9 2-16,-6 3 2 15,6-7-17-15,4-3-4 16,3-9-46-16,14-12-20 16,4-4-44-16,18-22-17 15,-4 7-4-15</inkml:trace>
  <inkml:trace contextRef="#ctx0" brushRef="#br0" timeOffset="40700.036">1083 10818 188 0,'0'-12'71'0,"0"12"-55"0,0 0 24 16,0 0 9-16,-7 0-7 16,7 0-3-16,-7 9-4 15,0 1 0-15,0 18-19 16,0-6 2-16,-11 25 2 0,4-6-5 0,-21 28 2 15,7-16-10-15,-18 50-2 16,3-24-1-16,-6 18 0 16,14-22-2-16,-8 10-2 15,15-19-4-15,7-10 0 16,7-9-3-16,7-22 0 16,0-3-18-1,10-19-7-15,-3 7-21 0,4-10-8 16,-1 6-74-1</inkml:trace>
  <inkml:trace contextRef="#ctx0" brushRef="#br0" timeOffset="40953.54">409 10963 316 0,'-24'0'118'0,"24"0"-92"0,-4 0 8 15,4 0-3-15,7-3-4 16,0 3 1-16,18 3-7 16,-11 6-2-16,39 16-11 15,-7-3-5-15,31 28 0 0,-10-12 0 16,18 65 1-16,-21-27-7 16,27 27 0-16,-24-21-32 15,11 24-12-15,-11-24-42 16,-4-7-19-16,-10-15-17 15</inkml:trace>
  <inkml:trace contextRef="#ctx0" brushRef="#br0" timeOffset="43012.609">6304 12474 200 0,'-17'0'74'0,"17"0"-58"0,-4 6 18 0,4-6 6 15,0 0-10-15,0 0 0 16,0 0-8-16,0 0-2 16,4-3-11-16,-4 3 6 0,7-6 2 15,0 0-3 1,14-4 2-16,-4 1-5 0,15-4-1 15,-4 4-6-15,4-7-1 16,0 7-1-16,3 6-2 16,-3-4-48-16,-11 14-20 15,0-4-74 1</inkml:trace>
  <inkml:trace contextRef="#ctx0" brushRef="#br0" timeOffset="43209.432">6431 12775 260 0,'-14'19'96'0,"14"-19"-75"0,7 0 17 15,-7 0 1-15,14-13-10 16,0 4 0-16,15-10-18 16,-5 3-7-16,12-6-3 15,-8 4 1-15,7 2 3 0,-7 3-40 16,4 4-18-16,-7 9-83 15</inkml:trace>
  <inkml:trace contextRef="#ctx0" brushRef="#br0" timeOffset="43942.198">7168 11919 200 0,'-3'-31'74'0,"3"31"-58"0,0-10 25 0,0 10 8 16,0 0-14-16,0 0-3 16,0 10-9-16,0 5-3 15,-4 17-11-15,1-7 6 0,3 9 2 16,-4-5-3-16,1 5 2 16,3-6-3-16,0 4 2 15,0-10-6-15,3 9-3 16,1-9-1-16,-1 0 1 0,4-7 1 15,8-8 3-15,-5 2-5 16,15-12-1-16,-4-3 0 16,21-1 2-1,-13 1-3-15,13-3-2 0,-7 3-7 16,0 2-1-16,-6 1-39 16,-5 0-17-16,-2 3-71 15,-8 3-60 1,3 0 73-16</inkml:trace>
  <inkml:trace contextRef="#ctx0" brushRef="#br0" timeOffset="44226.313">7535 11778 248 0,'-14'-25'93'0,"14"25"-72"0,-3-3 29 0,3 3 10 16,0 0-11-16,0 0-2 16,0 3-9-16,0 6-3 15,3 23-20-15,4-7 0 0,0 34 1 16,0-12-2-16,8 32 0 16,-5-10-8-16,4 31-2 15,-3-22-2-15,6 10-2 16,-2-19-2-16,2 10 1 15,-3-23-12-15,4 4-7 16,-4-13-47-16,4-16-18 16</inkml:trace>
  <inkml:trace contextRef="#ctx0" brushRef="#br0" timeOffset="45369.57">8117 12427 196 0,'-7'13'74'0,"7"-13"-58"0,-3 6 12 0,3-6-1 0,0 3-9 16,0-3 0-16,3 0-5 16,1 0 0-16,3-3-7 15,-4 0 3-15,5-10 1 0,-1 4 1 16,0-13 1-16,3 9-2 15,-10-6 1-15,4 4 0 16,-1 2 1-16,-3 1 5 16,0 2 1-16,0 4-7 15,-3 6-4-15,-1 0-2 16,-3 9 1-16,0-2-3 16,4 15 0-16,-1-7-1 15,4 10-2-15,0-6 1 16,4 0-1-16,-4-3 6 15,3-7 6-15,1-3 7 16,6-15 3-16,-6 3-5 0,6-19-2 16,-3 6-1-16,0-9 4 15,-3 9-1-15,-4 0 1 16,0 3-3-16,-7 10-1 16,0 0-11-16,-4 12-3 15,4 0-4-15,0 7 0 16,0-4-13-16,7-3-6 15,0 1-21-15,7-10-8 16,0-1-5-16,11-8-3 16,-4 3-92-1</inkml:trace>
  <inkml:trace contextRef="#ctx0" brushRef="#br0" timeOffset="45819.021">8629 11609 252 0,'-7'-29'93'0,"7"29"-72"0,-4-25 14 16,4 19 2-16,0 3 3 16,0 0 5-16,-3 6-9 15,-1 0-2-15,-3 13-19 0,0-4 6 0,-3 17 6 16,-1-8-9-16,-3 36-2 15,3-10-3-15,4 28 1 16,0-15-3-16,7 21-1 16,0-18-4-16,14 12-1 15,-3-15-3-15,14-7 1 16,-4-15 0-16,21-13 1 16,-3-6 0-16,10-26 2 15,-6 4 3-15,-5-12 2 16,-2 2 3-16,-15-3 2 15,-3 4-1-15,-26-1 1 16,5 1-8-16,-29 5-5 16,8 4-2-16,-15 6-1 15,7 1-5-15,-3-1 1 0,3 0-25 16,0 3-8-16,11-3-32 16,7 0-13-16,0 1-30 15,14-4-12-15,0 0-19 16</inkml:trace>
  <inkml:trace contextRef="#ctx0" brushRef="#br0" timeOffset="46193.75">8206 11392 324 0,'-11'10'123'0,"11"-10"-95"0,-3 6 20 0,3-6 5 16,0 0-5-16,0 0 2 16,0 0-15-16,0 0-4 15,7 0-18-15,0 0-1 0,14-6 1 16,-4-1-5-16,33-11-2 15,-11 8-3-15,21-9-3 16,-15 10 1-16,26-10 1 16,-15 3-1-16,11 1 2 15,-7 2-2-15,-7 4 2 0,-10-1-24 16,-8 4-11-16,-3-3-12 16,-8 9-6-16,-2-3-25 15,-8 3-10-15,-4 0-74 16</inkml:trace>
  <inkml:trace contextRef="#ctx0" brushRef="#br0" timeOffset="47650.977">4237 14249 156 0,'-7'-16'57'0,"7"16"-44"0,-4-16 21 0,4 10 7 16,0 3 0 0,0-3 0-16,0-4-3 0,0 7 1 15,0-3-21-15,0 6 3 0,4 16 0 16,-1-7-3-16,8 38 2 16,-4-9-9-16,7 27-2 15,-3-11-3-15,-1 43-1 16,-3-19-3-16,4 20-2 15,-1-20 1-15,1 16-1 16,0-19-7-16,-1-3 0 16,1-15-37-16,3-13-13 15,-3-10-24-15,6-21-10 16,-6-4-16 0</inkml:trace>
  <inkml:trace contextRef="#ctx0" brushRef="#br0" timeOffset="48055.621">4636 14155 260 0,'-15'-19'96'0,"15"19"-75"0,-7-3 19 15,7 3 4-15,-3 3-12 16,-1 0-3-16,-3 31-6 15,0-5 0-15,4 33-13 0,-1-11 1 0,8 36 2 16,-4-18-3-16,17 29 2 16,-3-17-7-16,15 1-1 15,-12-17-2-15,15-14 1 16,-4-1 2-16,18-25 2 16,-14-6 3-16,14-26 4 15,-4 4-4-15,-10-47 2 16,-4 6-3-16,-10-9 0 15,-4 9-3-15,-18-3 1 16,1 9-4-16,-22 7 0 16,4 3-3-16,-11 25-1 15,-3-4-4-15,-4 17 1 16,7-4-27-16,-3 13-11 16,7-3-28-16,3 12-11 15,4-3-77-15</inkml:trace>
  <inkml:trace contextRef="#ctx0" brushRef="#br0" timeOffset="48370.952">4166 15716 280 0,'-42'38'104'0,"42"-38"-81"0,0 0 18 16,0 0 4-16,11-19-6 0,3 10 1 16,10-26-16-16,-2 7-4 15,27-16-12-15,-7 13 1 0,39-32 2 16,-14 13-4-16,39-16 1 16,-28 16-3-16,38-4 0 15,-24 14-3-15,7-1 1 16,-25 13-18-16,0 3-4 15,-14 6-20-15,-14 3-7 16,-7 4-14-16,-15 2-2 16,-3 1-73-1</inkml:trace>
  <inkml:trace contextRef="#ctx0" brushRef="#br0" timeOffset="49135.848">4738 15744 244 0,'-11'-12'90'0,"11"12"-70"0,-3-19 19 16,3 16 5-16,0-3-8 15,0-1 2-15,0-2-9 16,0 0-1-16,0-4-15 0,0 4-6 0,0-1 0 16,0 1-2-16,-4 6 2 15,1-4-4-15,-1 7 0 16,1 0-3-16,-1 7-1 16,1-4 1-16,3-3 2 15,0 6-3-15,0-3 0 16,0-3 3-16,0 0 3 15,0 0 0-15,3-9 2 16,-3 6-2-16,4-7 0 16,-1 1 1-16,1-7 3 15,-1 7-2-15,8-1 1 16,-1 1-1-16,8-1 1 16,0 1 0-16,13 3 2 15,-2 0-1-15,16 6 0 0,-9 0 3 16,-1 9 3-16,-3 0 0 15,-11 23 4-15,0-7-9 16,-17 28-1-16,-1-12-5 16,-17 3-1-16,0-3-1 15,-4-1-2-15,4-8 1 16,0-4-1-16,3-6-3 16,4-7 0-16,4-2-3 15,13-10 1-15,1 0 5 16,21-6 2-16,0 0 0 15,6-6-2-15,-2 2 1 16,10 4-1-16,-15 0 0 16,8 6 0-16,-4 0 4 15,-3 7 5-15,-11-1 1 16,-10 7 4-16,-1-4-5 0,-13 17-1 16,-1-1-4-16,-17 19-1 15,7-6-3-15,-32 12-1 16,11-12 1-16,-14-1 2 15,3-11-23-15,3 2-8 16,12-9-46-16,2-13-18 16,8 1-45-16,25-32-16 15,-1 3 17 1</inkml:trace>
  <inkml:trace contextRef="#ctx0" brushRef="#br0" timeOffset="49470.864">5923 14703 288 0,'-32'19'110'0,"32"-19"-86"0,-3 10 20 16,3-10 2-16,0 0-7 0,0 0 2 15,3-4-12-15,4 4-3 16,8-6-15-16,-5-3-7 0,18-1 0 16,-3 1-1-16,14-4 1 15,-7 1-18-15,3 2-5 16,-3 1-53-16,6 9-20 15,-16 0-63 1</inkml:trace>
  <inkml:trace contextRef="#ctx0" brushRef="#br0" timeOffset="49647.516">6040 15080 296 0,'-11'9'110'0,"11"-9"-86"0,7 0 2 0,-7 0-3 0,14-3-13 15,-3-3-1-15,13-7-7 16,-2 1-2-16,9-7 0 16,-6 3-25-16,17-12-10 0,-6 9-88 15,17-12-46 1,-11 6 80-16</inkml:trace>
  <inkml:trace contextRef="#ctx0" brushRef="#br0" timeOffset="50234.639">7049 14211 260 0,'-32'-12'96'0,"32"12"-75"0,-7-19 12 0,7 12 2 15,3 4 10-15,1-3 6 16,-1 0-11-16,4 0-4 16,-7 6-21-16,0 0-5 0,-7 15 1 15,4-2-3-15,-4 18 1 16,0-6-5-16,0 10-3 0,3-7-3 15,4 0 1 1,0 0-1-16,4-3 0 16,-1-3 0-16,11-3 0 0,0-6 0 15,4 6 0 1,0-10 0-16,13 10 0 0,-6-7 4 16,24 7 3-16,-6-3-4 15,24 6-1-15,-21-7 0 16,10 14 2-16,-6-7 10 15,-5 9 4-15,-9-6 10 16,-8 6 4-16,0 20-5 16,-10-8-1-16,-11-2-13 15,-11-16-4-15,1 0-5 16,-29 4-2-16,11-4 1 16,-32-3-1-16,11 3-5 15,-18-10 1-15,14-2-27 16,-4-10-11-16,8 0-19 0,7-9-7 15,7 0-25-15,10-23-9 16,4 1-38 0</inkml:trace>
  <inkml:trace contextRef="#ctx0" brushRef="#br0" timeOffset="50430.119">7073 14095 340 0,'-28'0'126'0,"28"0"-98"0,-11-3 14 0,11 3 0 0,0-6-18 15,0 6-3-15,11-10-12 16,-4 1-4-16,14-16-3 16,-3 3-2-16,17-19 3 0,-3 10-2 15,17-7 2-15,-3 7-33 16,14 9-12-16,-11 6-43 16,15 10-16-16,-15-4-33 15</inkml:trace>
  <inkml:trace contextRef="#ctx0" brushRef="#br0" timeOffset="50939.861">8167 14525 292 0,'-11'9'110'0,"11"-9"-86"0,-10 6 5 0,10-6-3 15,0 3-2-15,0 1 3 16,0-1-8-16,0-3-4 15,0 0-8-15,0 0 6 0,0 3 4 16,0-3-3-16,0 0 0 16,0 0-4-16,0 3 1 0,0-3-4 15,0 3-2-15,0-3-5 16,0 0 0-16,0-3 0 16,0-6 2-16,0 2-1 15,0-2 2-15,0 3 7 16,0 3 5-16,0-1-3 15,0 11-2-15,0-1-5 16,0 6-2-16,0 1-1 16,0 0 1-16,0-4-2 15,3 0-1-15,4 1-2 16,-7-1 1-16,0-3-8 16,4-2-4-16,-4-1-48 15,0-6-20-15,0 3-96 16</inkml:trace>
  <inkml:trace contextRef="#ctx0" brushRef="#br0" timeOffset="51507.219">8146 13813 308 0,'-4'-6'115'0,"4"6"-89"0,4-10 19 0,-4 10 4 0,3-9-9 16,4-1 1-16,-7-5-12 16,4 2-3-16,6-2-15 15,-3-1 2-15,11-3 1 0,-4 10 4 16,18-1 3-16,-7 7-5 16,10 6-1-16,-7 3 2 15,0 13 1-15,-3-3-3 16,-7 12 1-16,-4-3-7 15,-4 7-1-15,-3-7-4 16,-7 3-1-16,0-6-1 16,0 3 1-16,0-3-7 15,4 0 1-15,-4 0-1 16,11 0 2-16,-4-3-1 16,10-4 1-16,-3 1 2 15,11-4 0-15,-4-2 0 0,14-1 0 16,-6-2 0-16,17-4 0 15,-4 6 0-15,7 0 2 16,-10 1-1-16,0 9 2 16,-7-7 0-16,-4 10 1 15,-7-6 0-15,-10 12 0 16,-4 0 0-16,-21 7 0 16,3-10-2-16,-21 9 1 15,4-5-4-15,-18-1-2 16,7-3-1-16,-17 0 3 15,6-6-22-15,1-7-7 16,10 4-29-16,8-13-10 16,2 0-15-16,12-12-5 0,3-4-81 15</inkml:trace>
  <inkml:trace contextRef="#ctx0" brushRef="#br0" timeOffset="51899.772">7990 13528 348 0,'-28'18'132'0,"28"-18"-103"0,-14 7 16 0,14-7 0 16,0 0-10-16,0 0 2 15,4-7-10-15,-4 7-2 16,14-3-14-16,0-3 4 0,14-3 5 16,-3 5-2-16,21-11-1 15,-11 2-7-15,35-18-2 16,-13 6-4-16,13-7-3 15,-13 7 2-15,3-3 0 16,-11 6-15-16,-6 3-4 0,-8 10-34 16,-10 0-13-16,-4-1-38 15,-4 10-13-15,-3-3-48 16</inkml:trace>
  <inkml:trace contextRef="#ctx0" brushRef="#br0" timeOffset="53282.423">945 12496 184 0,'-14'-9'68'0,"14"9"-52"0,0 3 12 15,0-3 3-15,0 3-1 16,0 0 2-16,-3 6-4 16,-1 7 0-16,-3 6-16 15,0-3 6-15,-3 15 3 0,-1-2-5 16,-10 24-1-16,7-9-7 15,-7 16-3-15,3-7-2 0,4 20-3 16,0-14-2 0,0 26 1-16,3-22-19 15,7 3-9-15,1-16-27 0,6-12-12 16,-3-7-50 0</inkml:trace>
  <inkml:trace contextRef="#ctx0" brushRef="#br0" timeOffset="53535.269">483 12396 240 0,'0'-7'90'0,"0"7"-70"0,11 19 15 0,-8-13 2 0,8 13-10 16,-4-3-1-16,7 22-11 15,-3-10-2-15,13 47-7 16,-2-15-4-16,27 40 1 0,-14-25-2 16,22 41 2-16,-8-25-22 15,11 25-7-15,-3-28-40 16,10 34-15-16,-7-25-31 16</inkml:trace>
  <inkml:trace contextRef="#ctx0" brushRef="#br0" timeOffset="53880.08">945 13528 272 0,'-7'9'101'0,"7"-9"-78"0,4 53 6 0,-4-46 0 16,0 36-12-16,0-5-2 0,0 37-8 16,0-12-3-16,0 44-2 15,0-16 1-15,-4 34 0 0,1-28-1 16,-1 44-2-16,1-31 1 15,-4 0-1-15,0-16-31 16,0-19-14-16,0-15-81 16,-4-16-40-1,4-7 82-15</inkml:trace>
  <inkml:trace contextRef="#ctx0" brushRef="#br0" timeOffset="54089.305">342 13763 296 0,'21'44'110'0,"-21"-44"-86"0,64 94 5 0,-57-82-5 15,21 26-14-15,-3-7-3 16,42 44-4-16,-18-6 0 16,32 16-2-16,-24-19 2 0,31 15 2 15,-14-18-7-15,11 16-3 16,-15-20-35-16,8-2-16 15,-25-10-73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1:21.3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7592 9053 216 0,'0'-50'82'0,"0"50"-64"0,10-53 20 16,-6 43 3-16,3-5-1 15,-4-1 0-15,5 7 1 0,2-1-1 16,-3 20-22 0,-3-1 5-16,6 38 1 0,-10-9-1 15,4 34-2-15,-1-13 0 16,-3 57-1-16,0-25-9 0,-3 63-2 15,-1-35-5 1,-6 41-3-16,3-41 0 0,-4 32-1 16,4-35 0-16,3-10 0 15,1-27 0-15,3-7 2 16,0-19-25-16,3-18-10 16,1-7-34-16,0-25-12 15,-1 0-89 1</inkml:trace>
  <inkml:trace contextRef="#ctx0" brushRef="#br0" timeOffset="511.196">8170 9044 316 0,'7'-13'121'0,"-3"13"-95"0,-1 3 27 15,-3-3 4-15,0 7-16 16,0-4-3-16,-3 16-9 16,-1-7-4-16,-6 16-13 15,-1-6-8-15,-10 19 0 0,3-10-3 16,-17 38-1-16,7-12 1 0,-7 9-1 16,6-16 0-16,8 3 0 15,4-12-3-15,17-10 0 16,0-2-1-16,24-14 3 15,-6-2-2-15,24-13 1 16,-6 0 2-16,38-7 0 16,-14 1-3-16,21 9 2 15,-18 0 1-15,18 19 2 16,-14-6-1-16,8 12 2 16,-16 1 0-16,-2 14 1 15,-15-8 11-15,-17 21 5 16,-7-9 1-16,-22 4 2 15,1-11-9-15,-22 7-3 16,4-9-6-16,-29 6-4 16,4-10 0-16,-31 13 1 0,17-9-3 15,-18 3 0 1,15-10-10-16,-11-9-5 0,14-9-25 16,10-7-11-16,11-3-33 15,22-12-13-15,3-1-74 16</inkml:trace>
  <inkml:trace contextRef="#ctx0" brushRef="#br0" timeOffset="886.033">8117 9094 260 0,'-24'-16'99'0,"24"16"-77"0,-4-6 13 0,4 6 1 15,4-3-2-15,-1 0 2 16,1-4 0-16,-1 1 0 16,4 6-19-16,0-3 7 0,0-3 6 15,1 6-3-15,6-10-1 16,14-8-8-16,21-7-3 15,18-7-7-15,-7 7-3 16,-10 0-2-16,45-6 0 16,39-16-2-16,-11 9-1 15,-6 10 3-15,-8 9 0 16,-14 6-1-16,-17 7-2 16,-21 6-32-16,-19 6-14 0,-17 4-39 15,-13-1-16-15,-12 4-67 16</inkml:trace>
  <inkml:trace contextRef="#ctx0" brushRef="#br0" timeOffset="1366.448">7204 11079 224 0,'-36'19'85'0,"36"-19"-66"0,-10 9 23 0,10-9 6 16,0 0-14-16,0 0-5 0,7 0 3 16,-4-3 2-16,8-3-18 15,-4 6 11-15,18-10 3 0,-4 7-2 16,42-25 0-16,-10 6-9 16,57-31-1-16,-29 12-11 15,71-34-2-15,-36 21-1 16,74-46 0-16,-45 25 0 15,46-7 2-15,-47 23-3 16,1 2-2-16,-32 13 0 16,-4 3 1-16,-24 13-1 15,-15 6-1-15,-10 3-39 16,-17 10-19-16,-8 0-41 0,-17 6-18 16,-4 3-34-1</inkml:trace>
  <inkml:trace contextRef="#ctx0" brushRef="#br0" timeOffset="2417.519">7860 11386 148 0,'-7'0'55'0,"7"0"-43"0,0 0 3 0,0 0-1 16,0 0-9-16,0 0-1 16,0 0 13-16,0 0 6 15,0 0-11-15,0 0 6 0,-4-3 5 16,1-3-1-16,-1 6-1 16,1-4 0-16,-4-2-1 15,3 6 0-15,-3-9 0 16,4 9 0-16,-1-10 0 15,1 7-3-15,-1-9 2 16,0 2 3-16,1-2 1 16,-1 2-1-16,1 1-2 15,3 0 1-15,0 2-1 16,0 1-9-16,7-3-2 0,0-1-1 16,25-2 0-1,-8-4 0-15,29-6 2 0,-10 0 1 16,31-16 3-16,-14 4-1 15,28 3 0-15,-18 6 1 16,1 12 4-16,-15 4 1 16,-10 18 3-1,-7 0-6-15,-14 16-1 0,-4-3-5 16,-17 19-1-16,-1-9-5 16,-28 24-1-16,8-9-3 15,-19 9-1-15,8-9 1 16,0-6 0-16,3-6-3 15,8-10 2-15,3 3-4 16,14-9 1-16,0-3-3 0,24-7 2 16,-3 0 3-16,22-2 1 15,-8-1 1-15,18 6 0 16,-11-2 0-16,22 9 2 16,-15-4-1-16,8 10 2 15,-15-6 2-15,-7 16 2 16,-7-7-1-16,-17 16 1 15,0-7 0-15,-25 10 3 16,3-9-7-16,-21 12-4 16,4-12 0-16,-36 9 2 15,12-9 0-15,-33 2 2 16,18-2-4-16,-18-10-2 16,18-6-9-16,-3-6-5 15,13-4-24-15,15-12-9 0,7 0-23 16,20-15-8-16,5 2-50 15,20-37-19-15,1 9 7 16</inkml:trace>
  <inkml:trace contextRef="#ctx0" brushRef="#br0" timeOffset="2870.522">9617 10094 280 0,'-4'10'107'0,"4"-10"-83"0,4-7 26 0,-4 7 6 0,3-6-8 16,1 0 1-16,6-13-12 15,1 10-5-15,14-17-18 16,-4 8-7-16,21-7-2 0,-7 3-3 16,15 6 1-16,-11-3-2 15,3 16-1-15,-3-3-39 16,-4 25-19-16,-7-10-45 16,0 22-18-16,-6-9-20 15</inkml:trace>
  <inkml:trace contextRef="#ctx0" brushRef="#br0" timeOffset="3064.287">9680 10596 356 0,'-10'16'134'0,"10"-16"-104"0,21-16 18 0,-18 13 3 16,22-22-22-16,-4 3-4 15,29-16-15-15,-12 7-4 16,15-4-4-16,-7 7-2 0,14 3 1 15,-10 3-21-15,13 9-7 16,-14 4-35-16,8 6-15 16,-11-3-83-1</inkml:trace>
  <inkml:trace contextRef="#ctx0" brushRef="#br0" timeOffset="3751.25">10989 9461 248 0,'0'-72'93'0,"0"72"-72"0,11-60 27 0,-8 51 7 16,4-16-1-16,-3 3 3 15,-1 3-9-15,1 3-5 16,-1 10-24-16,1 3 0 0,-4 18-1 16,0-2-6-16,-11 31-2 15,4-10-8-15,-7 26-1 16,4-10-3-16,-5 7 0 16,5-14 4-16,3 1 3 15,0-3-7-15,14-10-3 0,-4-2 0 16,18-7 1-16,-3-7 2 15,35-8 3-15,-7-1-2 16,28-3 0-16,-11 0 1 16,29 0 2-1,-18 0 1-15,22 7 1 0,-22-1 0 16,0 16 0-16,-18-6 9 16,-6 22 6-16,-12-10 3 15,-9 13 2-15,-8-3-7 16,-21 6-2-16,0-9-7 15,-32 9-3-15,7-10-2 16,-28 23-3-16,11-10 3 0,-29 6 0 16,15-2-8-16,-25-14-4 15,17-11-26-15,-3-29-12 16,11 0-14-16,10-25-4 16,7 6-25-16,11-25-8 15,7 9-57 1</inkml:trace>
  <inkml:trace contextRef="#ctx0" brushRef="#br0" timeOffset="4037.45">10975 9229 336 0,'-35'-16'126'0,"35"16"-98"0,-11-6 14 0,11 6 0 0,0 0-18 16,0 0-1-16,11 0-4 16,-1 0-3-16,15-3-8 15,-4 3 6-15,43-19 5 0,-15 3 1 16,39-37 0-16,36-19-10 16,3 6-6-16,-11 3-1 15,-38 19 2-15,-15 10-9 16,4-1-4-16,7-2-49 15,-17 12-22-15,-11 6-110 16</inkml:trace>
  <inkml:trace contextRef="#ctx0" brushRef="#br0" timeOffset="5328.609">9786 13747 248 0,'-11'-56'93'0,"11"56"-72"0,11-41 25 0,-7 31 7 16,-1-8-1-16,1 2 2 15,-1 3-11-15,1 4-3 16,-8 18-23-16,1-2-6 0,-11 46-3 16,3-6-2-16,-10 31 1 15,3-15 0-15,-3 28 3 16,3-19-5-16,4 0-1 0,4-12-4 15,3-13-1 1,3-3-4-16,11-13-1 16,0-6 3-16,25-15 1 15,-4-4-1-15,29-22 2 0,-12 4-1 16,30-13 0-16,-12 6 2 16,36 0 0-16,-18 3 0 15,18 16 2-15,-22 0 10 16,19 38 7-16,-22-10 7 15,-4 19 5-15,-13-9-2 16,-15 15 0-16,-10-9-10 16,-25 41-1-16,0-16-9 15,-32 18-1-15,4-14-4 16,-32 27-3-16,14-19 0 0,-45 23-1 16,17-26-3-16,-22-6 2 15,19-18-10-15,-25-29-5 16,17-3-10-16,7-38-4 15,15 3-8-15,10-27-3 16,11 8-9-16,14-40-2 16,3 19-33-16,15-41-13 15,-1 19-54 1</inkml:trace>
  <inkml:trace contextRef="#ctx0" brushRef="#br0" timeOffset="5688.135">9934 13336 312 0,'-39'-3'115'0,"39"3"-89"0,-24-6 16 16,20 3 2-16,1 0-15 16,-1-4-2-16,8 7-10 15,-1 0 0-15,11 7-10 16,0-4 7-16,11-3 5 0,0 0 1 16,7-19 0-16,-4 0-2 15,25-9-1-15,-11 3-9 0,25-13-3 16,-14 4-1-16,7-1 0 15,-11 7-27-15,1 0-9 16,-8 3-50-16,0 3-20 16,-6 3-70-1</inkml:trace>
  <inkml:trace contextRef="#ctx0" brushRef="#br0" timeOffset="6215.796">10562 12618 232 0,'-46'-28'88'0,"46"28"-69"0,-21-47 19 16,21 38 6-16,0-20 1 16,0 7 3-16,4-18-4 15,-4 5-1-15,10-18-23 0,1 9 4 0,28-22 3 16,-8 19 0-16,43-3 4 16,-14 12-4-16,18 38-2 15,-18 0 4-15,0 38 2 16,-14-10-9-16,-14 57-2 15,-8-19-10-15,-20 43-2 16,-1-24-4-16,-17 25-3 16,4-22 2-16,-19-7 0 15,8-15-1-15,-7-16 1 16,7-9-7-16,7-22-1 16,3-4-3-16,22-24 2 15,-4 3 2-15,21-26-1 16,-3 7 4-16,28-6 2 15,-11 6 0-15,22 9-1 16,-12 4-8-16,8 12-5 16,-14 0-33-16,7 3-15 15,-10 0-34-15,9-13-16 0,-9 4-70 16</inkml:trace>
  <inkml:trace contextRef="#ctx0" brushRef="#br0" timeOffset="6517.799">11631 13333 364 0,'-78'47'134'0,"78"-47"-104"0,-21 0 23 0,21 0 3 16,0-9-19-16,0 3-6 16,18-20-14-16,-4 1-4 15,43-6-7-15,-12 3-6 0,26-13-1 16,-15 7 3-16,36-7 1 16,-21 9-21-16,10 7-8 15,-18 7-44-15,-3 8-18 16,-14 1-84-1</inkml:trace>
  <inkml:trace contextRef="#ctx0" brushRef="#br0" timeOffset="6726.975">11744 13728 324 0,'-42'60'123'0,"42"-60"-95"0,28 9 11 15,-21-9 1-15,21-19-4 16,-7 4 2-16,22-17-16 15,24-18-8-15,14 0-8 16,7-10-3-16,-21 13 1 0,-11 10-5 16,19-13-1-16,-15 9-30 15,24-3-14-15,19-12-29 16,-33 12-11-16,-13 6-55 16</inkml:trace>
  <inkml:trace contextRef="#ctx0" brushRef="#br0" timeOffset="7251.003">13818 11709 284 0,'-46'-13'107'0,"46"13"-83"0,-56-18 17 0,45 14 2 16,-13-8-1-16,3 3 4 0,-4-17-5 16,4 8-1-16,7-17-22 15,3 7 1-15,29 6-1 0,-4 0 7 16,32 38 7-16,-8-7-8 16,37 41-2-16,-19-9-4 15,15 63-2-15,-15-26-2 16,-7 76-1-16,-10-38-5 15,-21 69-3-15,-4-44-2 16,-32 37-3-16,4-40 3 16,-21 29 0-16,10-42-1 15,-21-18 1-15,11-23-7 16,-18-40 1-16,11-9-4 16,-4-64 0-16,7 4 1 15,14-75 4-15,8 22-1 16,34-38-1-16,1 25 0 0,21-7 0 15,-7 20 3-15,24 37 2 16,-10 7 0-16,21 31 2 16,-11 0 0-16,1 18 1 15,-11-2-11-15,-4 12-5 16,-7-6-45-16,-3-1-20 16,-4-5-53-16,-3-16-23 15,-4 0-9 1</inkml:trace>
  <inkml:trace contextRef="#ctx0" brushRef="#br0" timeOffset="7686.137">14517 11214 336 0,'7'-66'126'0,"-7"66"-98"0,14-50 25 15,-10 40 5-15,-4 7-12 16,0 3 0-16,-11 19-17 15,4-7-8-15,-11 45-12 16,4-16 3-16,-7 31 3 0,3-13-9 16,4 4-4-16,0-13-3 15,7-6-1-15,0-3-3 16,11-10-1-16,-1-6 0 16,22-6 4-16,-4 0-1 15,25-10 1-15,-7 1 2 16,17-1 2-16,-10-3-3 0,24 7 0 15,-13-4 1-15,24 16 0 16,-14-3 4-16,7 16 2 16,-17-7 13-1,-8 16 7-15,-10-6-2 0,-11 19 0 16,-3-13-7-16,-25 34-2 16,0-18-7-16,-39 25-3 15,7-19-5-15,-28 22 0 16,11-22-9-16,-43 9-4 15,25-18-37-15,-14-32-15 16,17-9-29-16,8-38-11 16,10 6-80-1</inkml:trace>
  <inkml:trace contextRef="#ctx0" brushRef="#br0" timeOffset="7940.507">14407 11054 376 0,'-45'53'140'0,"45"-53"-109"0,-7 28 11 15,7-25-3-15,3-3-9 16,1 0 0-16,17-40-2 16,-4 14 0-16,50-46-15 15,-14 16-3-15,36-51 0 0,-22 23-4 16,35-4 2-16,-21 19-12 0,4 9-2 15,-15 13-43-15,-10 7-18 16,-10 5-48-16,-12 10-17 16,-6 0-18-1</inkml:trace>
  <inkml:trace contextRef="#ctx0" brushRef="#br0" timeOffset="8450.966">14358 10038 332 0,'-46'-19'126'0,"46"19"-98"0,-102-16-1 0,56 16-8 15,-17 10-6-15,-29 21 3 0,-28 10-5 16,-4 31 1-16,-24 41-7 15,-7 22-1-15,10 37 2 0,1 16 3 16,-1 38 5-16,15 44-4 16,24 12 0-16,25 34-2 15,35 29 0-15,42 10 0 16,43-76 0-16,-11-82 4 16,82 73 5-16,-33-73 0 15,93 1-1-15,48-26-2 0,33-84-1 16,17-63 4-16,18-81 3 15,24-57-4-15,-7-56-1 16,-6-38-3-16,-19-32 2 16,-13-46-3-16,-29-41-1 15,-3-28-4-15,-35-23 1 16,-39-8-4-16,-50 5-2 16,-49 14 0-16,-67 36-1 15,-67 51-9-15,-60 66-4 16,-46 69 2-16,-46 78 4 15,-49 69-5-15,-22 44 0 16,5 53-22-16,-12 10-8 16,36-3-13-16,4 3-4 0,27-13-133 15</inkml:trace>
  <inkml:trace contextRef="#ctx0" brushRef="#br0" timeOffset="9283.154">1136 10928 144 0,'0'-9'55'0,"0"9"-43"0,3-10 14 0,-3 10 4 15,0-9-2-15,0 3 1 16,4-10-1-16,0 0 2 16,-1-9-16-16,1 6 10 0,-1-9 3 15,1 6 3-15,-4-3 2 16,0 3-4-16,-11 0-3 16,4 4-7-16,-18 2-3 15,8 3-5-15,-22 7-1 0,14 3-3 16,-49 6-1-1,21 0-1-15,-42 10 0 16,21-4-2-16,-46 19 1 16,28-6 2-16,-437 101-7 0</inkml:trace>
  <inkml:trace contextRef="#ctx0" brushRef="#br0" timeOffset="9622.274">0 11584 640 0,'81'87'0'0,"4"4"-3"16,-25-15 0-16,74 87 13 15,-35-44 7-15,56 25-8 16,-39-31 2-16,54-13 2 0,-47-21 4 0,71-61 4 16,-49-5-5-16,73-85 1 15,-55 18-4-15,52-102 2 16,-56 43-2-16,28-97 2 16,-53 56-2-16,24-68 2 15,-45 58-8-15,-3-21-2 16,-26 44 1-16,-55-15 3 15,-5 33 2-15,-70 23 1 16,4 18-4-16,-117 29-3 16,39 9-5-16,-141 72-2 15,78-9-2-15,-113 50 3 16,91-22-13-16,-24 29-4 16,56-26-39-16,39-3-15 15,24-13-152-15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1:39.2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7430 1760 196 0,'-11'-44'74'0,"11"44"-58"0,3-41 18 0,1 35 6 0,0-6-8 15,-1 2-1-15,4 1-2 16,0-7 1-16,0 7-16 16,-3-1 10-16,-1 10 5 0,1-6-2 15,-1 15-1 1,1-2-12-16,3 46-4 0,0-12-2 16,4 37 0-16,-4-12 4 15,7 53 3-15,0-25-6 16,-4 22-3-16,1-19-1 15,3 7 1-15,-3-16-1 16,-1-13 2-16,-3-9-4 16,0-13-2-16,0-9 0 15,-3-6 1-15,-1-7 1 16,-3-15 3-16,0 2-1 0,-3-33 0 16,-1 2-6-1,-6-34-1-15,-1 10 1 0,-10-70 2 16,3 29 0-16,-13-54-1 15,6 35 1-15,-7-32 1 16,8 26-3-16,-1 9 0 16,0 21 1-16,11 11 0 15,0 18-5-15,7 9 1 16,0 10 0-16,10 32 2 16,-3-7-1-16,14 53 1 15,1-9 2-15,20 72 2 16,-10-25 1-16,6 44 1 15,-6-32 0-15,3 29 0 0,-3-29-2 16,-4-6 1 0,-3-25-2-16,-4-15 2 0,-4-4 2 15,-3-31 4-15,1-3-4 16,-5-41-1-16,-3 0-4 16,-7-41-1-16,3 13 1 15,-13-78 0-15,3 27 0 16,-11-68 2-16,7 40-1 15,-3 4 2-15,4 28-4 16,6 22-2-16,0 15-1 16,8 32 0-16,3 3 3 15,7 56 0-15,0-6 1 16,7 38 2-16,-3-16-1 16,6 47-1-16,-3-19 1 15,4 19-1-15,-4-18-29 0,0-4-13 16,-3-13-58-16,3 1-23 15</inkml:trace>
  <inkml:trace contextRef="#ctx0" brushRef="#br0" timeOffset="1710.682">7574 9831 200 0,'-3'-35'74'0,"3"35"-58"0,-4-34 18 0,4 28 6 16,0-7-1-16,0 0 4 16,0-2-4-16,0-1 0 15,0 7-21-15,0-1 1 0,0 10-1 16,0 0-2-16,7 19 3 16,0 0-1-16,4 50 0 15,-1-13-3-15,1 48 1 16,0-23-7-16,-1 57-3 15,1-31-3-15,-1 40 0 16,-3-37-2-16,4 12-1 16,-4-24 3-16,4-11 0 15,-4-15-32-15,0-12-15 16,0-10-31-16,-4-15-13 16,1-10-66-16</inkml:trace>
  <inkml:trace contextRef="#ctx0" brushRef="#br0" timeOffset="2190.503">8075 9787 284 0,'18'-25'107'0,"-18"25"-83"0,14-19 24 16,-11 16 4-16,4-3-14 0,-3-1-4 15,-1 4-7-15,-3 3-2 16,0 10-14-16,0-1-7 0,-17 32 0 15,3-10-3 1,-18 38 2-16,7-12-2 0,-3 2-1 16,3-12 1-16,11 3-1 15,0-12-3-15,18-10 0 16,-1-3-1-16,22-6 0 16,-4-6 0-16,18-1 3 15,-7-6 0-15,28 1 3 16,-11-1-3-16,22 13 0 15,-11-4 5-15,7 23 2 16,-15-7 4-16,15 26 4 16,-14-16 1-16,0 6 3 15,-10-10 5-15,-8 4 6 16,-10-13-5-16,-22 16-2 0,1-9-10 16,-22 12-5-1,4-10-2-15,-32 13-1 0,11-2-2 16,-36-1-2-16,15-10-10 15,-15-5-6-15,15-7-25 16,-15-19-11-16,15 0-20 16,6-34-5-16,12 9-46 15,13-22-21-15,7 7 23 16</inkml:trace>
  <inkml:trace contextRef="#ctx0" brushRef="#br0" timeOffset="2505.662">8132 9740 272 0,'-22'-13'104'0,"22"13"-81"0,-24-9 20 0,20 6 3 15,1 0-15-15,-1 3-4 16,1 0-13-16,-1 0-6 15,4 0-5-15,0 0 4 0,18-3 5 16,-4-1 5-16,28-11 2 16,-7 2-2-16,47-34 0 15,-19 6-9-15,46-21-3 0,40-20-1 16,-15 10 2 0,-21 12-3-16,-22 20 0 0,-17 15-41 15,-21 15-17-15,-21 13-54 16,-11 16-23-16,-14 16-1 15</inkml:trace>
  <inkml:trace contextRef="#ctx0" brushRef="#br0" timeOffset="2838.056">7507 11759 296 0,'-25'25'112'0,"25"-25"-87"0,11 6 13 0,-11-6 1 16,14-6 1-16,0 0 3 16,18-19-12-16,-7 6-4 15,52-37-16-15,-20 5 2 0,56-30 3 16,-25 15-6-16,60-37-3 15,-35 27-4-15,35-11 0 16,-35 21 0-16,14 6 3 16,-25 23-21-16,-14 18-7 15,-17 3-31-15,-4 25-11 16,-14-2-64-16,-7 8-25 16,-7 1 34-1</inkml:trace>
  <inkml:trace contextRef="#ctx0" brushRef="#br0" timeOffset="3152.868">8308 11430 404 0,'-7'-57'151'0,"7"57"-118"0,3-15 5 0,-3 15-8 16,7 9-12-16,-3 1 2 15,14 37-9-15,-4-10-2 16,7 42-5-16,-3-20-5 0,6 48 0 16,-3-26 3-16,4 29 3 15,-4-25-7-15,7 15 0 16,-6-22-38-16,6-5-13 15,-7-14-50-15,11-31-20 16,-4-3-19 0</inkml:trace>
  <inkml:trace contextRef="#ctx0" brushRef="#br0" timeOffset="3758.592">10089 10257 256 0,'-24'-6'96'0,"24"6"-75"0,3-6 17 16,-3 6 3-16,7-7 0 16,0 4 3-16,15-3-11 15,-5 3-5-15,18-3-16 16,-6-4-8-16,20 1-2 0,-7-1 0 16,8 1 3-16,-8 6-31 15,4 3-12-15,-11 0-93 16,-3 19-75-1,-4-7 76-15</inkml:trace>
  <inkml:trace contextRef="#ctx0" brushRef="#br0" timeOffset="3918.134">10326 10778 256 0,'-35'37'96'0,"35"-37"-75"0,14 13 14 0,-11-13 3 16,18-3-7-16,-3-4 2 15,21-21-15-15,-7 6-5 16,35-34-8-16,-15 12-6 0,33-19 0 15,-18 16 3-15,21 0 1 16,-17 6-43-16,17 13-20 16,-17 3-80-1</inkml:trace>
  <inkml:trace contextRef="#ctx0" brushRef="#br0" timeOffset="4185.795">11494 9216 392 0,'-4'-9'145'0,"4"9"-112"0,7 0 8 16,-7 0-3-16,7 12-22 16,-3 1-6-16,6 31-2 15,-3-10-1-15,7 51-3 16,-3-16-3-16,0 66 2 0,-1-25-2 15,4 43 2-15,-3-37-7 16,6 32-1-16,-2-36-34 16,9-5-11-16,-3-13-21 0,4-28-9 15,-7-13-64 1</inkml:trace>
  <inkml:trace contextRef="#ctx0" brushRef="#br0" timeOffset="4620.645">12139 9044 376 0,'-25'-69'143'0,"25"69"-112"0,-10-6 8 0,6 9-7 16,-3 12-16-16,0-2-4 16,-3 21-5-16,-1 1-2 0,-7 18-3 15,4-9-2-15,-3 19 3 16,3-16-7-16,3 9 1 15,4-12-1-15,7-3-1 0,0-7 1 16,14-5 3-16,-3-4 0 16,27-6 1-16,-6-7-3 15,25 7 2-15,-12-10 1 16,12 13 2-16,-11-6-1 16,21 9-1-16,-14-6 9 15,17 6 6-15,-17-6 10 16,-3 12 5-16,-12-9-3 15,-9 19-2-15,-8-10-7 16,-21 26-3-16,0-17-7 0,-25 20-3 16,7-16-2-16,-20 6 0 15,6-3 0-15,-28 6 1 16,7-12-20-16,-14-6-7 16,10-7-28-16,1-22-12 15,10 0-33-15,7-28-15 16,8 4-48-1</inkml:trace>
  <inkml:trace contextRef="#ctx0" brushRef="#br0" timeOffset="4832.434">12097 8878 400 0,'-7'-10'151'0,"17"7"-118"0,8-6 7 0,-4-1-4 0,14-9-18 15,18-9-2-15,7-19-9 16,11-16-3-16,13-2-2 16,15 5-2-16,-4 10 1 0,-7 12-23 15,-10 10-10-15,-4 6-50 16,-7 3-22-16,-11 19-52 16</inkml:trace>
  <inkml:trace contextRef="#ctx0" brushRef="#br0" timeOffset="5569.449">8756 13609 268 0,'-25'-56'101'0,"25"56"-78"0,7-29 13 0,-3 23 0 15,6 3-4-15,-3 0 3 16,15 19-4-16,-5 2 1 16,15 51-18-16,-7-12 3 0,6 49 1 15,-6-24-6-15,3 62-2 16,-6-34-5-16,2 65-2 15,-6-43-1-15,3 34-2 16,-7-31 1-16,7 6-1 0,-7-31-27 16,4-10-11-16,-4-24-25 15,0-26-9 1,-3-9-78 0</inkml:trace>
  <inkml:trace contextRef="#ctx0" brushRef="#br0" timeOffset="6048.88">9324 13593 316 0,'-7'-37'118'0,"7"37"-92"0,10-19 8 0,-6 16 0 16,0-3-11-16,-1 6-1 15,1 9-6-15,-1 0 0 16,-10 29-9-16,4-10-2 0,-15 41 1 15,4-6-1-15,-7 6 2 16,3-13-4-16,4-2-2 16,3-10-5-16,11-7 0 15,0-5 0-15,28-14 2 16,-3-5-1-16,28-4 1 16,-11 1 2-16,33-1 0 15,-16-3 0-15,33 10 0 16,-18 0-3-16,7 15 2 15,-14-6 12-15,8 22 5 16,-12-9 9-16,-10 6 7 16,-11-4-6-16,-13 20-1 15,-8-16-8-15,-21 41-2 0,0-20-7 16,-21 8 0-16,3-11-5 16,-32 7 0-16,8-15-1 15,-28-1 1-15,17-12-24 16,-18-23-8-16,15 1-21 15,-1-19-9-15,8 0-8 16,14-28-3-16,6 6-17 16,15-44-6-16,4 10-22 15</inkml:trace>
  <inkml:trace contextRef="#ctx0" brushRef="#br0" timeOffset="6409.598">9359 13747 276 0,'-24'3'104'0,"24"-3"-81"0,-4-19 9 0,4 16-2 0,4-12-1 16,-1 2 2-16,11-9-1 15,-3 3-1-15,13-15-16 16,-2 6-3-16,9-13 0 0,-2 13-6 16,16-7-2-16,-9 7 1 15,31-7 0-15,-14 7 1 16,21-13 0-16,-14 10-38 15,14-13-14-15,-11 10-97 16,4-23-63 0,-10 10 88-16</inkml:trace>
  <inkml:trace contextRef="#ctx0" brushRef="#br0" timeOffset="6890.891">10107 12737 264 0,'-35'-18'101'0,"35"18"-78"0,-14-44 13 0,14 37 2 16,-4-21-5-16,4 9 3 15,4-24-7-15,-1 5-3 16,22-9-14-16,-4 6 6 0,36 10 2 0,-12 6 9 16,15 28 5-16,-10 3-3 15,3 32-1-15,-11-10-2 16,-10 25 0-16,-8-9-11 16,-9 38-5-16,-5-20-5 15,-13 10 0-15,3-15-4 16,-14-1-2-16,-1-9 0 15,-2-9 1-15,-1-7-3 16,4-9-2-16,3-3-3 16,11-19-1-16,0 6 1 15,15-15 4-15,-5 3 1 16,15-7 1-16,-4-3 0 16,14 10 0-16,-3 0-3 15,10 6 2-15,-6 0-43 16,2 0-20-16,-2 0-30 15,-1-3-9-15,-7 0-71 16</inkml:trace>
  <inkml:trace contextRef="#ctx0" brushRef="#br0" timeOffset="7224.013">11056 13412 316 0,'-18'-10'118'0,"18"10"-92"0,0-12 15 15,0 12 0-15,7-7-14 16,-3 4-3-16,17-9-10 16,-3 2-1-16,31-15-8 15,-10 6-1-15,25-18 0 0,-15 12 0 16,11-7 2-16,-11 4-32 16,1 6-14-16,-8 3-99 15</inkml:trace>
  <inkml:trace contextRef="#ctx0" brushRef="#br0" timeOffset="7418.428">11127 13851 332 0,'-22'62'126'0,"22"-62"-98"0,46-3 10 0,-39 0-3 15,32-22-14-15,-11 3-1 16,22-25-12-16,-8 9-3 15,22-12-3-15,-15 12-26 0,22-12-11 16,-15 13-119 0,0-7-60-16,-10 9 101 0</inkml:trace>
  <inkml:trace contextRef="#ctx0" brushRef="#br0" timeOffset="8375.973">12400 13167 200 0,'-28'-25'74'0,"28"25"-58"0,-32-35-6 0,29 29-6 16,-15-16-4-16,4 3 2 16,-11-28 21-16,4 10 9 15,-4-20-15-15,4 17 17 0,0-33 6 16,3 14 4-16,15-38 3 16,-1 21-13-16,33 7-3 15,-5 13-7-15,33 21-1 16,-11 7 8-16,49 63 4 15,-14-10-7-15,7 50-2 16,-21-15-9-16,-3 53-2 16,-15-26-5-16,-10 70 1 15,-11-41-4-15,-17 53-2 16,-1-43-2-16,-24 18-3 16,4-37 3-16,-19-16 0 0,5-19-4 15,-12-28-1-15,8-10-4 16,-4-43 1-16,8 2 1 15,6-33-1-15,4 5 4 16,10-24 0-16,4 15 1 16,22-16 0-16,-5 10-3 15,22 19 2-15,-7 6 1 16,10 25 2-16,-7 0-17 16,15 15-4-16,-11-2-37 15,10-1-14-15,-7-5-46 16,1-7-16-16,-8-4-16 15</inkml:trace>
  <inkml:trace contextRef="#ctx0" brushRef="#br0" timeOffset="8825.656">13028 12019 348 0,'-28'-15'132'0,"28"15"-103"0,-7-3 16 0,7 3 0 16,0 0-21-16,0 0-5 16,0-10-1-16,0 4 2 15,10-16-10-15,-3 3 3 0,25-6 3 0,-4 3-4 16,32 13 1-16,-10-1-2 16,45 39 3-16,-21-8 8 15,25 33 4 1,-21-13-6-16,-4 43 1 15,-14-18-6-15,-15 34-1 0,-2-21-6 16,-26 59 0-16,-2-32-5 16,-44 73-2-16,8-44 0 15,-35 9 1-15,17-28-1 16,-11-22 2-16,12-19-4 16,-5-31-2-16,8-9-3 15,10-51-1-15,4 7-1 16,21-48 2-16,0 13 2 15,25-15 2-15,-4 6 1 0,32-7 1 16,-11 10-9 0,15-4-4-16,-11 17-44 0,3 2-18 15,-10 7-47 1,3-6-21-16,-10 12-20 16</inkml:trace>
  <inkml:trace contextRef="#ctx0" brushRef="#br0" timeOffset="9231.616">14012 11671 364 0,'-21'-106'134'0,"21"106"-104"0,7-94 5 0,-3 78-6 0,-4 10-4 15,0-1 4-15,-7 29-2 16,0 3 1-16,-4 23-16 16,0-11 6-16,-3 26 3 0,4-7-7 15,-4 4-1-15,3-4-7 16,1-9-4-16,2-6-6 15,8 0 0-15,0-10 0 16,18 1 2-16,0-10-1 16,28 6-1-16,-8-6 0 15,22 3 0-15,-10-3 3 16,17-3 0-16,-11 2 5 16,22 1 2-16,-15-3 4 15,8 16 4-15,-15-1 1 16,-3 20 3-16,-10-14 1 15,-8 20 1-15,-7-10-7 16,-17 19-3-16,-4-6-3 0,-35 15 0 16,6-18-4-16,-27-4-2 15,10-9-16-15,-31-3-5 16,13-9-39-16,-20-14-14 16,17-5-15-16,0-28-6 15,10 2-83 1</inkml:trace>
  <inkml:trace contextRef="#ctx0" brushRef="#br0" timeOffset="9487.277">13762 11367 436 0,'-7'6'165'0,"7"-6"-129"0,39-25 10 15,-32 25-5-15,21-18-15 16,-3 2-1-16,45-19-12 16,-13 7-3-16,34-25-6 15,-20 9-3-15,38-16 0 0,-24 17-1 16,3-1 0-16,-17 9-47 16,-11 4-18-16,-11 6-33 15,-17 3-12-15,-4 6-51 16</inkml:trace>
  <inkml:trace contextRef="#ctx0" brushRef="#br0" timeOffset="10541.8">1616 12214 228 0,'-14'9'85'0,"14"-9"-66"0,-14-25 3 16,14 19-1-16,-4 3-4 16,4 0 1-16,0-4 4 15,0 1 1-15,-4-3-12 16,4-1 7-16,-3-5 4 0,-1 5 2 15,-3 1 1-15,4-1-6 16,-4 1 1-16,0 0-5 16,-7 2 1-16,3 1-5 0,-7 3 1 15,1 0-3-15,-8 3 0 16,4 0-5 0,-14 0-1-16,-1 0-1 0,-13 0 1 15,14 0-2-15,-18 0-1 16,14 0 1-16,-3 0 1 15,-1 0-1-15,-6 0 2 16,14 0-4-16,-18 0 0 16,10 0 3-16,-3 0 3 15,1 0-2-15,2 3 0 16,4 0 1-16,-3 10 0 16,10-4-5-16,-3 10-1 15,0-4 1-15,-4 10 2 16,11-3 0-16,-15 16 2 0,5-13-4 15,-5 19-2-15,8-9 2 16,-7 5 0-16,10-5-2 16,4 9 2-16,0-7 1 15,-11 26 0 1,11-13 0-16,-163 286 0 0</inkml:trace>
  <inkml:trace contextRef="#ctx0" brushRef="#br0" timeOffset="11016.584">0 13180 684 0,'0'125'2'0,"78"-75"-4"15,-50-9 0-15,35 25-2 16,-17-16 3-16,35 31 0 16,-24-21 3-16,49 6 3 0,-18-16 4 15,39-16 5-15,-25-5 1 0,53-20 0 16,-31-3-7-16,70-12-3 16,-46 0-1-16,60-4 2 15,-46 1-1-15,43-4 0 16,-50-2 3-16,29-7 5 15,-43 3-3-15,42-15 2 16,-49 8-3-16,22-11 2 16,-33 5-8-16,32-30-2 15,-35 21 3-15,42-34 2 16,-35 15 2-16,18-37 0 16,-36 25-2-16,-3-35 1 15,-25 26-2-15,-21-16 0 16,-7 18-1-16,-35-21 2 15,0 18-1-15,-50-12 2 0,4 19-6 16,-75-13-1-16,22 19 0 16,-102-34 0-16,38 24-3 15,-119 4 2-15,77 22-1 16,-96 28 0-16,75 12-9 16,-71 35-3-16,68 0-13 15,-33 19-5-15,68-10-21 16,10 10-6-16,43-7-57 15,24 1-25-15,14-7-19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2:17.8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11903 1098 260 0,'-11'-3'99'0,"4"-6"-77"0,-3 9 31 0,2 0 8 16,-2 0-11-16,-4 0-3 15,0 3-9-15,0 3-1 0,3-3-21 16,0 4 4-16,4-7 1 16,4 3 2-16,6 3 1 0,4-6-5 15,7 3 1-15,4 0-5 16,3-3 1-16,4 0-7 15,0 0-1-15,-1 0-4 16,5 0-1-16,2 0-1 16,1-3-2-16,3 0 3 15,1 3 2-15,-1-6-4 16,-3 3-1-16,-8-7 2 16,-6 10 3-16,-4-6 0 15,-7 6 0-15,-7 0-25 16,-3 0-9-16,-4 6-43 15,-4-6-17-15,0 10-59 0,1-1-23 16,3 1 26 0</inkml:trace>
  <inkml:trace contextRef="#ctx0" brushRef="#br0" timeOffset="237.181">11825 1472 324 0,'-10'9'121'0,"10"-9"-95"0,10 0 38 0,-10 0 9 16,11 0-19-16,-4 0-4 15,10 0-23-15,-2-6-6 16,6 3-13-16,10-7-3 0,-2 4 1 16,-5-3-3-16,19-1 0 15,-8 10-3-15,7-9-1 0,-6-1-41 16,-1 10-19-16,7-3-88 15,-3-3-39-15,-4 6 43 16</inkml:trace>
  <inkml:trace contextRef="#ctx0" brushRef="#br0" timeOffset="701.495">12640 1164 356 0,'-21'0'132'0,"14"0"-103"0,0 0 16 0,7 0 0 15,0 0-5-15,0 0 0 16,0 3 1-16,3 4-1 0,4-7-22 16,0 3 3-16,8 3 2 0,6-6-6 15,7 3 1-15,4 4-7 16,6-7-1-16,1 0-6 15,0 0-1-15,3-10 1 16,4 4 0-16,0 3-5 16,0 3 1-16,-7 0 0 15,-4 0 0-15,-7 0-3 16,-3 0 2-16,-4 0-41 16,-3 0-17-16,-4 0-52 15,0 0-19-15,-7 9-58 16</inkml:trace>
  <inkml:trace contextRef="#ctx0" brushRef="#br0" timeOffset="1363.668">13667 885 348 0,'0'-22'129'0,"0"10"-100"0,0-7 20 0,0 13 2 16,0-10-8-16,-4 3-1 15,-3-2-6-15,-4-4-2 0,1 10-19 16,-4-7 4-16,-4 6 2 0,-3 1-3 15,0 3 0-15,0 3-6 16,-4 3-2-16,4 9-4 16,-4 0-1-16,0 10-1 15,-3 6 0-15,0 10 0 16,0-1 0-16,-1 1 0 16,8-4 0-16,4 1-2 15,10-7-2-15,7-3 1 16,7 0 1-16,7-7-1 15,7 4-1-15,4-10 1 16,3 1 1-16,4-10-1 0,6 0 2 16,8-10 0-1,0-8 3-15,0-7-3 16,-4-19 0-16,-3-3-1 0,-11 6-2 16,-3 6 1-16,-7 10 1 15,-8 6-1-15,-6 4 2 16,-8 30-4-16,-3 7 0 15,-7 19 1-15,-7-3 2 16,0 12-1-16,-4 0 2 16,-3 25-2-16,3 10-1 15,4 0 1-15,3-10-1 16,4 0 0-16,4-15 0 16,6 2 0-16,4-5 2 15,4-1-3-15,-1-18 0 16,1-7-19-16,-1 1-9 15,1-7-60-15,-1 0-25 0,-3-9-108 32</inkml:trace>
  <inkml:trace contextRef="#ctx0" brushRef="#br0" timeOffset="1753.472">13854 1437 428 0,'-4'0'162'0,"8"0"-126"0,-4 0 16 0,0 0-2 15,0 0-19-15,3 0-4 16,1 0-13-16,-1 0-4 16,1 0-6-16,-1 0-3 0,1 0 2 15,-1 0 0-15,1 0 1 16,-1-9-2-16,4-1-2 15,0-9 7-15,1 4 3 16,-1-1 1-16,-4 7 3 16,-3 9-3-16,0 9 1 15,-3 7-7-15,-1-4-1 16,1 1-2-16,-1 6 1 16,4 0-4-16,-4-4 0 15,4 4 3-15,-3-6 1 0,-1 2-4 16,1 1-1-16,-1 0-24 15,4-4-7-15,0-2-52 16,4-4-23-16,3-16-100 16</inkml:trace>
  <inkml:trace contextRef="#ctx0" brushRef="#br0" timeOffset="2128.915">14062 973 304 0,'0'-25'115'0,"10"3"-89"0,1-9 30 0,-4 15 6 16,4 0-8-16,-1 4-2 15,1-4-10-15,-1 7-1 16,1 9-23 0,-4 6 7-16,-4 13 3 0,-3 0-7 0,-3 9-1 15,-4 0-10-15,-4 10-2 16,-3-10-2-16,0 3 1 15,3-3-6-15,1 7-1 16,3-7 2-16,3-3 1 16,8-6-4-16,3-3-1 15,3-7 1-15,8 1 0 16,3-10 1-16,4 0 0 16,0 0 2-16,-4 0 1 15,0 3-1-15,-3 3-2 16,-1-6 1-16,-3 0-1 0,-3 0-33 15,0 0-15 1,-4 0-40-16,0 0-17 16,0 0-96-16</inkml:trace>
  <inkml:trace contextRef="#ctx0" brushRef="#br0" timeOffset="2504.633">14390 835 400 0,'0'-9'148'0,"0"-1"-115"0,0 4 19 0,0 6 3 15,0-3-13-15,-4 3 0 16,1 3-15-16,-1 13-5 15,1 9-12-15,-1 9-2 0,1 4-1 16,-1 6-1-16,4 9-1 16,0 13-3-16,0-3-2 15,0 15 1-15,0-12 1 16,4 0-3-16,-4-10 0 16,0-6 1-16,0-6 0 15,0-9-18-15,0-7-5 16,3-6-22-16,1-10-9 15,3-5-2-15,0-7-1 16,3-10-23-16,5-5-12 0,6-4-52 16</inkml:trace>
  <inkml:trace contextRef="#ctx0" brushRef="#br0" timeOffset="3059.428">14887 895 416 0,'0'-25'154'0,"0"6"-120"0,0-3 19 16,0 12 2-16,0-2-9 16,-3 2 0-16,-1 4-14 0,1 3-8 15,-4 3-13-15,0 3-1 0,-4 3 3 16,0 4-3-16,-3 9 0 15,-3-1-4-15,-8 8 1 16,-3 2-2-16,-1 0 0 16,-2 10-3-16,3-10 1 15,3 0-2-15,4 3-1 16,10-12 1-16,8 6 1 16,10-6-1-16,10-9-1 15,8-1 1-15,3-3-1 16,0-6 0-16,4-9 2 15,0-7-1-15,0-9 2 16,-1-13-2-16,5-12-1 16,-5-3 1-16,-6 0-1 15,-7 12 2-15,-4 13 1 0,-7 3-1 16,-11 25-2-16,-6 25 1 16,-1 9-1-16,1 13 2 15,-1 10 1-15,0 8 1 16,1 23 0-16,6 0-2 15,4-10-2-15,0-2-2 16,7-7 1-16,0-3 1 16,1-7 0-16,-1-6-5 15,0-9 1-15,-4-9-31 16,-3-4-12-16,0-12-102 16,4-10-42-16,-4-2-10 15</inkml:trace>
  <inkml:trace contextRef="#ctx0" brushRef="#br0" timeOffset="4501.727">4858 5733 312 0,'-11'-16'115'0,"11"16"-89"0,-7-6 21 0,7 6 5 15,0 0-17-15,0 0-3 16,0 6-5-16,0 0 0 15,4 4-15-15,-1-1 2 0,11-3 2 16,0 1 5-16,18-7 2 16,-11 0-10-16,25-13-3 15,-7 4-4-15,10-7 1 0,-10 4-4 16,14-4-2-16,-18 6 0 16,8 10 1-1,-4-3 1-15,-15 3 1 0,1 0-2 16,-7 3 1-16,-1 4-24 15,-6-4-11-15,-4 6-52 16,-7 1-23-16,0-4-79 16</inkml:trace>
  <inkml:trace contextRef="#ctx0" brushRef="#br0" timeOffset="4715.97">4995 6074 364 0,'-10'10'137'0,"10"-10"-106"0,35 0 28 0,-28-3 8 16,18-7-24-16,-1 1-6 15,19-7-22-15,-4 4-10 16,10-7-3-16,-7 3-2 0,18 1 2 16,-10 2-10-16,6 0-2 15,-17 4-57-15,0 6-23 16,0-3-95-1</inkml:trace>
  <inkml:trace contextRef="#ctx0" brushRef="#br0" timeOffset="9333.958">6050 5350 200 0,'-3'-12'74'0,"3"12"-58"0,-4-29 18 15,4 23 6-15,0-16-3 16,0 7 2-16,0-17-1 16,0 4-2-16,0-3-19 15,0 6 12-15,0-1 5 0,0 8-1 0,0 2 1 16,0 3-4-16,0 13 1 16,0 0-6-16,7 25-1 15,0-6-7-15,0 28 0 16,0-9-6-16,0 25 1 15,0-13-5-15,-3 41-2 16,-1-13-2-16,-3 7 0 16,0-19-4-16,4 9 0 15,-4-12 3-15,4 2 1 16,-1-8-28-16,1-16-10 16,-1-4-36-16,8-21-13 15,-4-3-94 1,7-17-60-16,-4 1 107 15</inkml:trace>
  <inkml:trace contextRef="#ctx0" brushRef="#br0" timeOffset="9844.38">6438 5068 408 0,'0'0'151'0,"0"0"-118"0,-3 6 14 15,3-6-2-15,0 7-13 16,0-1 1-16,-7 13-12 16,0-4-5-16,-4 20-9 15,4-13-5-15,-11 12 1 0,8-9-2 16,-4 7 2-16,3-7-4 0,0 0 0 16,4-3-1-16,4-3-2 15,-1-4 3 1,8-2 0-16,-1-4 1 0,15-6 0 15,-4-3-3-15,25 0 2 16,-14 0-1-16,20-3 0 16,-6 0 2-16,11 3 0 15,-8 0-3-15,18 6 2 16,-11 4 5-16,11 9 2 16,-17-4 6-16,3 17 5 15,-8-7 2-15,-16 9 3 16,-1 1-3-16,-18 2 0 15,1-5-4-15,-25 5-1 16,3-5-11-16,-14 2-1 16,7-6-2-16,-13-3 0 0,6 1-3 15,-17-14 2-15,10 4-6 16,-14-19 0 0,7-1-17-16,4-14-4 15,10 8-15-15,4-12-5 0,6 3-23 16,15-6-10-16,4 3-110 15</inkml:trace>
  <inkml:trace contextRef="#ctx0" brushRef="#br0" timeOffset="10114.232">6421 4993 372 0,'-46'-13'140'0,"46"13"-109"0,-14-19 22 0,14 10 4 16,3 0-22-16,8-1-5 16,6-6-9-16,12 7-2 15,-1-3-10-15,-4 2-1 0,19-15 2 16,13-13-6-16,8-2-2 16,6 5 1-16,8 10 0 15,-11 9-4-15,0 13 1 16,-7 13-40-16,-4 9-15 15,-6 2-50-15,3 8-21 16,-7 8-37 0</inkml:trace>
  <inkml:trace contextRef="#ctx0" brushRef="#br0" timeOffset="10537.852">7334 5523 388 0,'-17'-3'145'0,"17"3"-112"0,-7-4 10 15,7 4-2-15,0 0-19 16,0 0-4-16,0 4-11 0,0-1-3 16,0 0-2-16,0 6 7 0,3-3 4 15,1-2 0-15,-1 2 0 16,1-3-1-1,3-3 2-15,0 0-3 0,0-9 1 16,0-1-3-16,-4-2 0 16,1-1-8-16,-4 1 0 15,0-1 5-15,-4 7 4 16,1-1-3-16,-4 11 1 16,0-1-3-16,-4 9 0 15,4-2-3-15,0 5-2 16,0-5 1-16,7 5 1 15,0-2-3-15,0-4 0 16,0 1 1-16,4-4 2 16,-4 0-17-16,0 1-6 0,0-4-48 15,3 0-19-15,1-3-120 16</inkml:trace>
  <inkml:trace contextRef="#ctx0" brushRef="#br0" timeOffset="11149.891">7652 4657 452 0,'-11'-41'167'0,"11"26"-129"0,-7-4 15 0,7 13-3 16,-3-1-22-16,-1 4-5 15,-3 6-17-15,-4 10-6 16,-3 12 0-16,-3 13-1 0,-4 2 1 15,-1 1-3-15,5-3 2 16,3-4 1-16,3-5 0 16,7-4-3-16,8-3 0 15,7-7 4-15,6 4 1 16,8-10-5-16,3 1 0 16,0 2 1-16,4-2 3 15,7-1-2-15,7 4 0 16,14 6 1-16,-4 12 2 15,4 10 1-15,-7 6 1 16,-7 9 0-16,-7-6 2 16,-11-3 8-16,-7 0 3 0,-7-3 3 15,-10-3 2-15,-8-6-6 16,-10-4 1-16,-7-3-10 16,-11-3-2-16,-10-3-1 15,-4-3 0-15,7-3-2 16,-7-13 1-16,11-13-4 15,3-8-2-15,4-4-1 16,14-7 3-16,3 7-2 16,8-34-1-16,3 9 0 15,21-38 0-15,21-31 3 16,8-31 2-16,-1 12 2 16,-3 10 1-16,-14 9-2 15,-11 12 1-15,-14 20-2 0,-14 21-1 16,-18 13 1-1,-10 31-1-15,-11 19-5 0,0 12 1 16,0 7-22-16,4 3-11 16,7-3-53-16,3 0-22 15,7-13-101 1</inkml:trace>
  <inkml:trace contextRef="#ctx0" brushRef="#br0" timeOffset="12024.895">1228 5573 256 0,'28'-66'96'0,"-28"66"-75"0,14-31 17 0,-10 24 3 15,-1-2-2-15,1-4 4 16,-1 10-9-1,1-3-3-15,-4 6-17 16,0 6 7-16,-7 22 5 0,0-6-3 0,-22 44 1 16,12-12-13-16,-26 52-4 15,15-21-5-15,-25 56 1 16,11-34-2-16,-22 59-1 16,15-35 1-16,-4 32 1 15,7-34-1-15,14-10-1 16,11-28-4-16,14-28 0 15,0-16-9-15,18-41-4 16,-1-3-22-16,4-22-8 16,1 4-35-16,-1-23-12 15,0 4-50 1</inkml:trace>
  <inkml:trace contextRef="#ctx0" brushRef="#br0" timeOffset="12307.055">681 5360 368 0,'-28'-35'137'0,"28"35"-106"0,-25-44 10 16,18 35 0-16,3-4-16 16,1 4-3-16,10 12 1 15,0 0 0-15,14 25-12 16,-3-3 2-16,21 63 1 0,-4-16-5 0,21 91-3 15,-17-40-1-15,35 77 1 16,-24-52-5-16,31 18-1 16,-21-41 0-16,10 10 2 15,-20-28-21-15,6-16-7 16,-17-19-53-16,7-28-22 16,-4-7-77-1</inkml:trace>
  <inkml:trace contextRef="#ctx0" brushRef="#br0" timeOffset="14994.569">5408 7492 268 0,'-21'6'101'0,"21"-6"-78"0,-14 13 17 16,14-13 3-16,-4 12-3 15,1-6 0-15,-1 7-6 16,1-4-4-16,3 1-16 15,0-4 2-15,10-6 4 0,1 0-2 16,17-9-1-16,-10-1-1 16,17-2 0-16,-7 2-4 15,15 4 0-15,-15-3-5 0,11 9-2 16,-8-4-5-16,5-2 0 16,-8 6 2-16,4-9 1 15,-4 6 1-15,0-4 0 16,-10 4-16-16,-4-3-4 15,-4 6-49-15,-6 6-23 16,-1-3-102 0</inkml:trace>
  <inkml:trace contextRef="#ctx0" brushRef="#br0" timeOffset="15206.011">5599 7943 332 0,'0'0'123'0,"0"0"-95"0,35-28 20 0,-25 22 3 16,12-16-17-16,-5 3-5 0,22-12-12 15,-7 6-6-15,17-4-6 16,-10 4-2-16,3 10 1 0,-6 5-27 16,-5 10-11-16,-2 0-47 15,-5 6-19-15,1-2-48 16</inkml:trace>
  <inkml:trace contextRef="#ctx0" brushRef="#br0" timeOffset="15775.44">6315 7382 168 0,'-4'3'63'0,"4"-3"-49"0,14-3-4 0,-14 3-3 0,7-6 11 15,0 3 9-15,4-4 12 16,-4 7 8-16,0-3-25 16,0-3 19-16,-7 6 8 0,0 0-5 15,-3 9-4-15,-1-9-9 16,-3 19-3-16,0-9-2 15,3-1 1-15,1 0-9 16,3-2 0-16,0-1 2 16,11-6 2-16,-1 0-5 15,25-10 0-15,-10 4-6 16,24-6 1-16,-6 2-5 16,13-5-2-16,-10 5-2 0,14 1 0 15,-11-1-2-15,8 4 2 16,-18 0 0-16,-4 0 1 15,-7 2-31-15,-3 1-12 16,-4 0-35-16,-7 0-14 16,-3 3-17-16,-1 0-7 15,-3 0-32 1</inkml:trace>
  <inkml:trace contextRef="#ctx0" brushRef="#br0" timeOffset="16360.658">7430 6981 256 0,'-8'-13'96'0,"12"-3"-75"0,0 4 21 16,-1 2 3-16,1-2-6 15,-1-4 2-15,1-3-8 16,-1 1-3-16,-3-1-16 15,-3 6 7-15,-4-2 2 0,-8 8 2 16,1-2 2-16,-14 3-6 16,3 6-3-16,1 3-2 15,3 6 0-15,-1 7-4 0,1 6 0 16,4 3-5 0,-1 13 1-16,4 5-7 15,7 1-1-15,0-12 0 16,3 12 2-16,1-10 1 0,6 1 1 15,1-7-2-15,6-6 1 16,-3-3 0-16,11-10 1 16,0-6 0-16,6-15 2 15,-2-4-1-15,9-31 0 16,8-16-3-16,0 4 1 16,-7 2 0-16,-11 19 1 15,-4 7 2-15,-2 9 3 16,-5 0-2-16,-3 22 1 15,0 10-3-15,0 15 0 16,-7 28-1-16,0 7 0 16,0-13-5-16,-10 34 1 0,6-15 0 15,1 41 2-15,-1-20-1 16,4 1 2-16,0-19-4 16,7-9-2-1,0-7-5-15,4-15-2 0,-1-7-31 16,1-12-10-16,0-7-49 15,-1-5-21-15,1-4-75 16</inkml:trace>
  <inkml:trace contextRef="#ctx0" brushRef="#br0" timeOffset="16690.935">7743 7401 404 0,'-10'3'151'0,"10"-3"-118"0,-4-3 22 0,4 3 3 16,0 0-21-16,0 0-6 16,0 0-14-16,0 0-6 15,4-3-6-15,-1 0-4 0,4-4 2 16,1 1 0-16,-1-10 3 16,0 13-1-16,0-3 0 15,0-3 5-15,-4 9 4 16,-3 0-7-16,0 6-2 15,0-3-3-15,0 6-2 16,0 7 1-16,0-3-1 16,0-1 0-16,0 4 2 15,4-4-10-15,-1 4-4 0,-3-3-38 16,4 2-18-16,-4-2-41 16,3-4-19-16,1 1-40 15</inkml:trace>
  <inkml:trace contextRef="#ctx0" brushRef="#br0" timeOffset="17006.39">7969 6865 432 0,'-10'0'162'0,"10"0"-126"0,-4 6 16 0,4-6-2 16,0 0-24-16,0 0-4 15,-3 9-10 1,-1 10-2-16,1 6-6 0,-1 10-5 0,4-4-2 16,0-6-1-16,7 3 3 15,0-3 2-15,7-6 4 16,0-3 0-16,8-13 0 16,-5-3-3-16,4-3-2 15,11-13 3-15,-4 7 0 16,-3-4-8-16,-4 1-2 15,-3 2-42-15,-4 1-20 16,-3 3-31-16,-1-1-11 16,4 4-50-1</inkml:trace>
  <inkml:trace contextRef="#ctx0" brushRef="#br0" timeOffset="17291.314">8283 6689 340 0,'-14'-19'126'0,"7"13"-98"0,-4-3 30 16,8 5 5-16,-1 4-7 16,1 4-1-16,-4 5-15 15,3 10-7-15,1 9-19 16,-1 10-4-16,1 9-3 0,3 19-3 16,0 15-1-16,3 1-1 15,1-4-2-15,3-6 1 0,0 3-1 16,0-3 0-16,0-21 2 15,-3-8-3-15,3-5 0 16,0-10-34-16,3-9-15 16,1-9-25-16,6-14-8 15,5-14-49-15,-1-7-20 16,-4-1 26 0</inkml:trace>
  <inkml:trace contextRef="#ctx0" brushRef="#br0" timeOffset="17755.58">8809 6498 352 0,'-14'-22'132'0,"7"16"-103"0,-11 2 23 16,11 4 2-16,-7 0-14 15,0 4-3-15,-4 11-10 16,1 7-3-16,-5 13-13 15,-2 9 4-15,2 12 5 0,5-6-2 16,3 3 1-16,3-2-4 16,8-1-1-16,3 3-6 15,7-9-3-15,3-9-2 16,8-10 0-16,3-16 0 16,14-18 1-16,4-13 0 15,3-10 0-15,-3-12 0 0,-3-25 0 16,-8-3 0-1,-11 0 2-15,-6 19 1 0,-7 6 1 16,-8 15-2-16,-10 20 1 16,-7 28-4-16,0 24-2 15,3 14 0-15,7 5-1 16,4 10 0-16,7 16 0 16,11 3 0-16,7-10 2 15,6-12-1-15,4-6-1 16,1-10-2-16,-1-6 1 15,-3-10-26-15,-4-3-11 16,-7-5-45-16,0-8-20 16,-7 11-115-1</inkml:trace>
  <inkml:trace contextRef="#ctx0" brushRef="#br0" timeOffset="21135.839">7553 6024 144 0,'-25'10'55'0,"11"-4"-43"0,0 0 12 0,7-6 2 15,0 0-1-15,-4 0 2 16,1 0-2-16,-4 0 0 16,0 0-14-16,-4 0 4 0,-7 0 3 15,1 7-4-15,-1-4 2 16,0 6-5-16,4-3 1 16,3-3-3-16,-10 7 2 0,3-4-4 15,-3 0 1-15,-4 1 6 16,-6-1 3-16,-5 0-6 15,-6 4-4-15,-4 2-2 16,0 4-1-16,4 0-2 16,-4 2-2-16,0 4 1 15,-11 0-1-15,4 0 0 16,-10-3 0-16,10-3 6 16,-4-1 6-16,8-2-4 15,-8-4-2-15,4 7 1 16,-10-3 0-16,-1-1-6 15,-3 4 0-15,7-1-1 16,4 4 2-16,-4-3-1 0,-4 9 2 16,-6-3-4-16,2 3-2 15,-2 0 4-15,10 0 3 16,3-3 1-16,-3-3 2 16,-17 15 0-16,-5-12 1 15,8-3-4-15,7 0-1 16,7-6-1-16,7 5 1 15,-10-8-2-15,6 5-1 16,-13-5-2-16,2-4 1 16,8 0 1-16,4 1 2 15,17-4-1-15,-21 6-1 16,-7 4 1-16,-4-1-1 16,22-5 0-16,-25 11 2 15,14 1-1-15,-7-3-1 16,0-7-2-16,-1 1 1 15,23-4 1-15,-30 3 2 0,8-2-3 16,14-1-2-16,11 0 2 16,-11-3 2-16,21 0 0 15,-35 1 2-15,0 2-2 16,3 0-1-16,1 0 1 16,13 4 1-16,8-1-3 15,-14-9 0-15,-4 0 1 16,3 7 2-16,-10-4-1 15,10 3 2-15,1 3-4 16,10 1 0-16,-3 2 3 16,-1 4 1-16,-3 3-4 0,-3 3 1 15,-1 0 0-15,1-4 2 16,6 1-3 0,8-3-2-16,3-3 4 0,-3 2 1 15,-1-2 0-15,4-1 1 16,-14-2-2-16,7 5-1 15,-6-5-2-15,6-1-1 16,0 1 4-16,7-1 1 16,3 0 0-16,-6 1-2 15,7-4-2-15,-4 0 1 16,-7-3 1-16,7 1 2 16,-7-4-3-16,7 0 0 0,8 0 1 15,-5 0 2-15,1 0-1 16,10 0-1-16,-7 3 1 15,4 0-1-15,3 0 0 16,-3 3 0-16,-4 1 0 16,7-1 0-16,4 0-3 15,-4 0 2-15,1-2 1 16,6 5 0-16,4-3 0 16,-4-3 2-16,4 7-1 15,-4-1-1-15,8-3 1 16,-1 4-1-16,4-4-3 15,3 3 2-15,1 1-1 16,3 2-2-16,0 4 3 16,3 3 2-16,1 9-2 0,3 0-2 15,0 1 2-15,0 2 2 16,0-3-2-16,-4-3 0 16,1 0 1-16,3 0 2 15,0-3-1-15,0-3 2 16,3 6-7-16,1-3 1 15,3 0 1-15,3 0 1 16,8 0 1-16,3 0 2 16,11 6-3-16,7 10 0 15,-15-10 1-15,19 28 2 16,2-2-1-16,-2-7-1 16,-4 6 3-16,3-12 0 15,-3-3 1-15,0-7 2 16,17-3-3-16,0-3 0 15,22-3 1-15,-11 0 0 0,4-3-2 16,-8-3 1-16,15-7-2 16,13 0-1-16,-2 1 1 15,-1-1 1-15,-3-3-3 16,-1-2 0-16,11-1 3 16,8-3 1-16,-4-3-1 15,-15-7-2-15,19-2 1 16,2-4-1-16,1 0 0 15,-4 7 2-15,-10-10-1 16,11 10 2-16,2-4-4 16,-2 4 0-16,-8-1 1 15,-7 4 2-15,11 0-3 16,0 3 0-16,-1 0 3 16,-13-1 1-16,-11 1-4 15,7-3 1-15,-3 0 0 0,10-1 0 16,-3 1 0-16,-11-3 2 15,-4 2-1-15,1-2-1 16,7 9-2-16,3 0 1 16,-7 0 1-16,-4 0 2 15,-6 0-1-15,-4 0-1 16,0 0 1-16,3 6-1 16,11-6 0-16,-3 0 0 15,3 3 0-15,-14-3 0 16,4 7 0-16,-12-4 0 0,8 6 0 15,4-2 2-15,10-4-1 16,-7 0 2-16,7-3-4 16,-10-3 0-16,3-4 3 15,10 1 3 1,11 0-2-16,1-4-2 0,-5 10 0 16,-6-3-1-16,7 3 0 15,3 0 0-15,7-6 0 16,-7 3 2-16,-3-3-1 15,-4-4-1-15,14-2 1 16,8-7 1-16,-1-3-1 16,-17 0 2-16,6-3-4 15,12-3 0-15,2 3 3 16,-6 3 3-16,-4 0-2 0,-3-3-2 16,10 6 0-16,4-3 1 15,-7 0-3-15,-7 0 0 16,3-3 3-16,7 0 1 15,8-3-4-15,-19 6 1 16,-2 0-2-16,2 3 0 16,8 3 2-16,3-3 2 15,-13 7-3-15,-8-4 0 16,0 7 1-16,7 2 2 16,4-2-1-16,0-3-1 15,-8-1-2-15,-6 4 1 16,3-4 3-16,7 1 3 15,0-1 2-15,-3-6 3 0,-7 0-5 16,-4-12-3-16,-4-7 1 16,8-2 0-16,3-4-1 15,-3-6-2-15,-8-16 3 16,-6-13 0-16,-11 1-1 16,-11 3 1-16,-14 3-2 15,-7-1 2-15,-10-8-2 16,-15-7 2-16,-10-3 0 15,-17 3 1-15,-26 10-5 16,-17-10 1-16,-4-9 0 16,-13-3 2-16,-26 12-3 15,-10 9 0-15,-10 14 3 16,-29 5 1-16,0 19-4 16,-28 7 1-16,-4 15 0 15,-24 16 0-15,0 9 0 0,-14 4 0 16,13 11-5-16,1-8 1 15,10-4-27-15,33-9-9 16,9-6-31-16,15-6-10 16,28-7-100-1</inkml:trace>
  <inkml:trace contextRef="#ctx0" brushRef="#br0" timeOffset="27364.21">5740 9197 248 0,'-7'-9'93'0,"7"9"-72"0,0 0 25 0,0 0 7 15,0 0-5-15,0 0 1 16,3 6-10-16,1-3-1 16,-1 1-22-16,1-1 4 0,3-3 3 15,0 0-8-15,11 0-1 16,-8 0-6-16,15-3 0 16,-4-1-5-16,14-5 0 15,-3 9-3-15,-4-3-3 16,-3-3-34-16,0 6-12 15,-4 0-58-15,-11 9-23 16,1-3-20-16</inkml:trace>
  <inkml:trace contextRef="#ctx0" brushRef="#br0" timeOffset="27545.949">5782 9564 316 0,'-3'0'121'0,"3"0"-95"0,14-28 25 15,-11 19 2-15,18-10-26 16,-3 0-7-16,17-6-13 16,-3 6-3-16,7 0-2 15,-4 4-4-15,4 5 1 0,-7 1-48 0,3 6-19 16,-7 0-89 0</inkml:trace>
  <inkml:trace contextRef="#ctx0" brushRef="#br0" timeOffset="27965.6">6742 8699 340 0,'-7'-10'129'0,"7"10"-100"0,-4-9 15 15,4 9 1-15,0 0-10 16,0 0 2-16,4 3-8 15,-1 0-3-15,4 19-14 16,-3-3-3-16,6 28 1 0,-3-3-4 16,11 38 2-16,-11-20-5 15,11 20-2-15,-4-16 2 16,7 28 0-16,-3-22-4 0,3 9-1 16,0-18-28-1,-7-6-12-15,4-10-41 0,-4-10-15 16,0-5-69-1</inkml:trace>
  <inkml:trace contextRef="#ctx0" brushRef="#br0" timeOffset="28566.269">7049 8815 280 0,'-15'-22'104'0,"15"22"-81"0,-3-19 25 0,3 19 4 0,3-9-10 16,-3-1-2-16,4 1-9 15,3 0-5-15,7-7-14 16,-3 3 1-16,10-2 1 0,-4 2 6 16,8 1 4-16,0-1-1 15,3 7 0-15,-3 3 3 16,3 6 1-16,-7-3-8 15,0 15-1-15,-10-5-7 16,-4 5-1-16,0-2-6 16,-7 6-3-16,0-3 0 15,-3 2 1-15,-1-2-1 16,0-3 2-16,1 5-7 16,3 1 1-16,0-3-1 15,7 3 2-15,0-4 1 16,14 4 1-16,-3-9 0 0,17 8 2 15,-3-8-1-15,7 9-1 16,-8-4-2-16,5 10-1 16,-8-6 4-16,0 9 1 15,-7 1 4-15,0 8 3 16,-3-5-2-16,-7 2 1 16,-1-6-3-16,-10 7 2 15,0-7-2-15,-3 0 0 16,-4 0-3-16,-11 4-2 15,4-7 1-15,-21 6 1 16,6-6-1-16,-9 0-1 0,6-6-2 16,0-3-1-1,4-4-12-15,3-2-2 16,8-1-27-16,10-9-12 16,3 0-34-16,11-12-14 0,-3 2-92 15</inkml:trace>
  <inkml:trace contextRef="#ctx0" brushRef="#br0" timeOffset="29076.955">7895 9226 388 0,'0'-7'145'0,"0"7"-112"0,11-6-1 0,-11 6-9 15,0-3-8-15,3 0 1 16,1 0-2-16,-1 0 1 16,-3 3-8-16,0 0 2 0,0 0 4 15,0 0-5-15,0 0-2 16,0 0 5-16,0-4 3 15,0 1-3-15,0-3 1 16,0 6-3-16,0 0 2 0,0 0-6 16,0 6-1-16,0-3-2 15,0 4 1-15,0-1-4 16,4 0 0-16,-4 1 1 16,3-4 0-16,1 0-3 15,3-3 2-15,0 0 3 16,0-6 1-16,0-1-1 15,0 1-2-15,0 0 1 16,-3-1 1-16,-1-2-1 16,-3 9-1-16,0 0 1 15,-3 9 1-15,-1-2-17 16,-3 2-4-16,4 1-44 16,-1-1-17-16,1-3-59 15,3 0-25-15,0-2 30 16</inkml:trace>
  <inkml:trace contextRef="#ctx0" brushRef="#br0" timeOffset="29407.289">8065 8583 348 0,'-8'-3'132'0,"8"3"-103"0,4 0 29 0,-4 0 6 16,0 0-19-16,0 0-6 16,0 12-18-16,0 1-6 0,0 9-9 15,0-3-4-15,0 9 1 0,0-6 0 16,4 6 1-16,-1-6 4 16,4 3 3-1,0-3-4-15,4-6 1 0,-1-1-5 16,4-5-2-16,-3-4 2 15,3-3 0-15,0-3-1 16,4-3-2-16,-4 0-6 16,0-3-1-16,0-1-54 15,-3 1-24-15,-1 0-118 16</inkml:trace>
  <inkml:trace contextRef="#ctx0" brushRef="#br0" timeOffset="29691.576">8308 8451 340 0,'-4'-31'129'0,"4"31"-100"0,0-16 29 0,0 10 8 16,4 6-12-16,-4-3 1 15,0 6-14-15,0-3-5 16,3 31-20-16,1-9-1 0,3 28-1 15,-3-9-5-15,6 22-3 16,1-10-1-16,10 38-1 16,-3-19-2-16,6 7-2 0,-3-20-13 15,1-2-6-15,-5-10-34 16,-3-10-16-16,-3-5-66 16,-15-14-26-16,1 1 1 15</inkml:trace>
  <inkml:trace contextRef="#ctx0" brushRef="#br0" timeOffset="30352.617">6329 9041 252 0,'-14'-10'93'0,"14"10"-72"0,-11-9 22 16,11 3 6-16,-3 6-6 16,-1-4 1-16,1 4-9 15,-1 0-2-15,1 4-18 16,3-4 9-16,0 6 3 0,0-3 1 15,0-3 1-15,0 6-1 16,10-3 0-16,-3-3-7 16,14 0 0-16,-3 0-6 15,17 0-1-15,-3 0-4 0,7-3-1 16,-4-3-5-16,4-3-1 16,-11-1-1-16,0 1 1 15,-7 3-7-15,-3-1 1 16,-4 1-65-16,-3 0-27 15,-1-1-130 1</inkml:trace>
  <inkml:trace contextRef="#ctx0" brushRef="#br0" timeOffset="31298.458">1305 9016 184 0,'21'-98'71'0,"-21"98"-55"0,8-37 17 0,-5 34 7 15,-3-10-3-15,0 4 2 16,-3 2-4-16,-1 4 1 15,-3 3-20-15,0 0 6 0,-4 7 5 16,4-1 2-16,-10 25 3 16,2-3-4-16,-9 35 0 15,10-13-14-15,-15 54-5 16,8-23-6-16,-14 51-3 16,3-32 1-16,-10 60-1 15,14-34 0-15,-15 15 0 0,15-32 0 16,0-8 2-16,10-17-1 15,4-24-1-15,0-10-4 16,7-37-2 0,3-1-22-16,4-18-6 0,0 0-25 15,0-16-8-15,0 3-19 16,-3-31-7-16,-1 15-20 16</inkml:trace>
  <inkml:trace contextRef="#ctx0" brushRef="#br0" timeOffset="31538.23">646 8871 280 0,'-7'-37'104'0,"7"37"-81"0,0-7 29 0,0 7 9 16,3 0-14-16,1 0-5 16,6 19-7-16,1-3-2 15,13 47-18-15,1-16-2 0,25 34 0 16,-12-15-5-16,36 56-2 15,-21-28-1-15,46 48 1 16,-25-36-5-16,11 20-1 16,-18-32-22-16,7 0-8 15,-7-22-58-15,0 0-23 16,-7-16-54 0</inkml:trace>
  <inkml:trace contextRef="#ctx0" brushRef="#br0" timeOffset="38428.058">5027 10916 244 0,'-25'19'93'0,"25"-19"-72"0,-7 9 29 0,7-9 10 16,0 6-5-16,0-3 0 15,0 4-13-15,0-4-4 16,0-3-21-16,0 6-4 0,11-3 1 16,-4-3-4-16,21 0 2 15,-10-3-5-15,17-13 1 16,-7 7-5-16,11-4-2 15,-11 1-3-15,11-1 1 16,-4 1 3-16,1 2 1 16,-5 1-12-16,-6 6-4 15,-4-3-45-15,-3 12-17 16,-7-3-102 0,-4 9-50-16,-4-2 114 15</inkml:trace>
  <inkml:trace contextRef="#ctx0" brushRef="#br0" timeOffset="38625.164">5080 11395 356 0,'7'4'134'0,"-7"-4"-104"0,39-32 23 16,-32 29 3-16,21-13-17 16,-10 1-2-16,21-7-22 15,-8 3-9-15,22-3-4 16,-10 3 0-16,13 0 1 0,-14 10-6 15,8 0 0-15,-8-1-54 16,-3 10-22-16,-4-3-105 16</inkml:trace>
  <inkml:trace contextRef="#ctx0" brushRef="#br0" timeOffset="39240.001">6283 10615 240 0,'-35'-13'90'0,"35"13"-70"0,-18-6 21 16,18 6 4-16,-7 0-3 15,0 0 1-15,0-3-10 16,3-4-3-16,4-11-17 16,0-1 5-16,14-19 3 0,1 7 4 15,38-7 2-15,-15 13-3 16,36 16-1-16,-21-1-1 15,18 45 1-15,-22-1-4 16,1 29 0-16,-12-16-6 16,-13 60-3-16,-7-26-1 15,-15 29 1-15,-3-25-5 16,-17 27-1-16,3-17-2 0,-18-11 1 16,7-15-2-16,-10-12-1 15,7-13-2-15,-1-19 1 16,1-7 1-16,11-36 0 15,2 2-3-15,19-19 2 16,-1 7-1-16,22-6-2 16,-7 5 3-16,14 8 0 15,-4 2 1-15,7 16 0 16,-3-1 2-16,14 14 1 16,-8-4-1-16,19 16-2 15,-18-6-32-15,14 3-16 16,-11-4-29-16,4-12-10 15,-7 4-48-15,3-23-19 16,-7 10 22-16</inkml:trace>
  <inkml:trace contextRef="#ctx0" brushRef="#br0" timeOffset="39658.392">7020 10508 320 0,'-35'-25'121'0,"35"25"-95"0,-14-60 22 16,14 51 3-16,0-13-11 16,0 0 2-16,3-3-15 15,1 6-5-15,17 10-12 16,-3-1 7-16,14 26 5 0,-4-3 2 0,21 46 1 16,-10-12-6-16,14 19-1 15,-11-16-4-15,1 38-1 16,-8-22-3-16,-11 15 1 15,-6-18-4-15,-18 9-2 16,0-18-2-16,-18 5 0 16,4-12-2-16,-10-6-1 15,6-10 1-15,-7-15 1 16,4-4-3-16,0-12-2 16,3 0-1-16,8-9 0 15,3 3 0-15,10-4 3 16,1 4-2-16,17 3-1 15,-3 0 3-15,20 3 2 0,-6 0-2 16,10 3-2-16,1 0-36 16,-4 0-16-16,-4-3-47 15,14-9-21-15,-17 3-62 16</inkml:trace>
  <inkml:trace contextRef="#ctx0" brushRef="#br0" timeOffset="40112.402">8008 10909 264 0,'-18'0'101'0,"18"0"-78"0,-7 7 15 0,7-7 4 15,-3 6-3-15,3-3 1 16,-4 10-8-16,1-7-3 16,3 13-16-16,0-10-1 0,0 7-1 15,0-7-2-15,3-3 0 16,-3 1-1-16,4-10 0 16,-1-1 2-16,1-17 1 15,-1 8 1-15,1-12 0 16,-1 12 2-16,-3-2 4 15,0 2-1-15,-3 10 1 16,-1 0-9-16,1 19-3 0,-1-4-4 16,1 13-2-16,-1-3 1 15,1-3-1-15,-1 3-3 16,4-6 2-16,0-4 1 16,7 1 0-16,-3-4-3 15,3 0 0-15,-4-2-31 16,1-7-15-16,-1 6-28 15,5-12-12-15,-5 3-84 16</inkml:trace>
  <inkml:trace contextRef="#ctx0" brushRef="#br0" timeOffset="40575.859">8114 10166 288 0,'0'-19'110'0,"0"19"-86"0,3-21 24 0,1 17 7 0,-4-2-7 16,0 0-1-16,0 6-15 16,0 0-5-16,0 9-16 15,0 1 0-15,-4 15 0 0,1-6-4 16,-1 24 1-16,1-8-3 16,-1 21 0-16,1-5-1 15,6 2 2-15,1-12 3 16,3-1 2-16,0-8-3 15,7-10-3-15,-3-3 0 16,10-10-1-16,-4 0-2 16,12-15-2-16,-8 6 1 15,7-9 1-15,-3-1-17 16,-1-5-6-16,-2 2-34 16,-1-3-15-16,-4 4-21 0,-2 2-8 15,-1 1-48 1</inkml:trace>
  <inkml:trace contextRef="#ctx0" brushRef="#br0" timeOffset="40829.402">8431 10063 316 0,'-14'-44'118'0,"14"44"-92"0,-7-35 26 0,7 26 5 15,0 3-9-15,0-4-1 16,0 23-7-16,0-7-2 15,4 29-21-15,-1-7 1 0,8 31 2 16,-1-8-5-16,12 52 0 0,-5-21-9 16,8 34-4-16,-4-22-1 15,4 19 1-15,-4-26-3 16,4 1-2-16,-4-19-40 16,4-3-17-16,-1-13-35 15,-6-12-14-15,-4-6-64 16</inkml:trace>
  <inkml:trace contextRef="#ctx0" brushRef="#br0" timeOffset="41733.036">1411 10612 188 0,'-10'-16'71'0,"10"16"-55"0,-4 0 17 0,4 0 5 0,0 0-3 15,0 0 2-15,-4 6-5 16,1-3-2-16,-11 22-17 15,7-6 1-15,-14 34 2 0,3-2-2 16,-17 33 0-16,6-12-6 16,-20 51 0-16,14-23-5 15,-4 25 0-15,0-27-1 16,-3 21 1-16,17-19-2 16,4-3-1-16,0-25 1 15,10-3 1-15,4-15-19 16,7-7-8-16,0-13-27 15,0-12-10-15,0-6-71 16</inkml:trace>
  <inkml:trace contextRef="#ctx0" brushRef="#br0" timeOffset="42015.546">684 10439 268 0,'-45'0'101'0,"45"0"-78"0,-29 3 13 0,26-3 2 15,-1 7-9-15,1-7 0 0,-1 9-7 16,4-6-4-16,7 35-10 16,0-10 4-16,22 31 3 0,-8-5-5 15,39 74-3-15,-7-30-2 16,56 90 1-16,-31-47-3 15,49 53 0-15,-32-50-28 16,35 13-10-16,-27-38-38 16,10 10-14-16,-29-35-49 15</inkml:trace>
  <inkml:trace contextRef="#ctx0" brushRef="#br0" timeOffset="57347.592">28646 1327 212 0,'-11'-3'79'0,"7"-9"-61"0,-3 9 17 0,7-4 3 16,-3 7-7-16,-1 0 2 16,-3 0-4-16,0 0 2 15,0 0-17-15,0 7 7 0,4-7 6 16,-1 0-4-16,4 0-1 16,7-7 3-16,4 7 4 15,6-3-7-15,5-3-1 16,2 3-6-16,8-4 1 15,10 4-7-15,8-6-1 16,3 3 0-16,7 3 0 16,-8 3-2-16,-6 0-1 0,-10 0-3 15,-8 0 1-15,-3 0-2 16,-8 3 2-16,-6 3 0 16,-4-6 1-16,-4 0-31 15,-3 0-14-15,0 0-30 16,0 0-13-16</inkml:trace>
  <inkml:trace contextRef="#ctx0" brushRef="#br0" timeOffset="57647.921">28596 1594 296 0,'-10'0'112'0,"13"0"-87"0,1 3 29 0,-4-3 7 16,3 0-17-16,4 6-5 15,7-6-9-15,4 0-2 16,7 0-16-16,6-9 2 0,8 3 0 16,11-1-3-16,3 4-1 15,3-3-6-15,-7 6-1 16,-3 0-1-16,-7-3 1 15,-4 3-9-15,-6 0-1 0,-5-6-47 16,1 2-19 0,-4-5-36-16,4 0-14 0,-1 2-16 15</inkml:trace>
  <inkml:trace contextRef="#ctx0" brushRef="#br0" timeOffset="58262.52">29803 1014 304 0,'-7'-16'112'0,"7"10"-87"0,0-4 15 16,0 10 1-16,3-9-6 15,1 9 2-15,3 0 2 16,0 3 0-16,0 13-21 15,-4 6 5-15,-6 6 4 0,-4 19-4 16,-4 22 1-16,-3 9-7 16,-4-2-2-16,1 8-7 15,-1 1-3-15,1 3-2 16,2-10-3-16,5 1 1 16,3-20 1-16,3 4-1 15,1-19-1-15,3-7 1 16,0-8-1-16,0-7-20 15,0-4-7-15,0-2-35 0,0-7-12 16,0-9-44-16,3-6-15 16,4-6-13-1</inkml:trace>
  <inkml:trace contextRef="#ctx0" brushRef="#br0" timeOffset="58576.188">30254 992 320 0,'-7'-41'121'0,"7"41"-95"0,-3-12 36 16,3 12 9-16,0 0-22 15,0 9-5-15,0-3-9 16,0 4 0-16,-4 18-19 15,-3 9 0-15,-4 20 0 0,1 15 1 16,-1 6-1-16,1-2-6 16,-1 11-4-16,-3-2-6 15,0 3 0-15,3 0 0 16,-3-7 2-16,4-9-17 16,-1-9-6-16,0-3-52 0,4-13-22 15,0-3-112 1</inkml:trace>
  <inkml:trace contextRef="#ctx0" brushRef="#br0" timeOffset="59162.704">30491 1813 300 0,'-11'-9'112'0,"7"9"-87"0,-3 0 2 0,4 9-6 0,-1-9-8 15,1 10 2-15,-1-4-2 16,1 3 2-16,-1 1-8 16,4-1 7-16,4 1 3 0,-1-4 2 15,4 3 1-15,0-9-5 16,4 0-1-16,0-6-6 15,-1-3-3-15,1-1 2 16,-1-9 0-16,-3 4 3 16,-3-4 4-16,-4 6 7 15,-4 1 5-15,-3 6-10 16,-7 12-2-16,0 0-6 16,-4 13 0-16,4 6-7 0,0-3-1 15,7 0 0 1,4-3 0-16,6-4 0 15,8-2 2-15,3-4 1 0,0-2 1 16,4-7 2-16,-1 0 1 16,-3-7 1-16,1-5 0 15,-5-4 0-15,-3 0 0 16,-7 1 0-16,-3 2 0 16,-8-2-4-16,-7 11-1 15,-3 4-3-15,0 10-1 16,3-1-1-16,4 1 0 15,7-1 0-15,4 0 0 16,6 1-16-16,4-4-8 0,4 0-35 16,-1-2-16-16,1-4-54 15,0-7-22-15,-4-2 4 16</inkml:trace>
  <inkml:trace contextRef="#ctx0" brushRef="#br0" timeOffset="59835.363">30886 1080 364 0,'-36'-10'134'0,"22"1"-104"0,-7 9 12 0,14 0-4 16,4 0-8-16,-1 0 2 16,4 0-12-16,7-10-2 15,7 10-10-15,11-12 4 0,10 2 1 16,4-5 5-16,3 9 3 16,4-1-2-16,0 4-2 15,3 6-3-15,-3 4-1 16,-7-1 1-16,-7 9 2 15,-7-2-3-15,-11-4 2 16,-7 10-4-16,-11-3-1 16,-6-7-2-16,-5 10 0 15,-6-3-4-15,0-4-1 0,0 4-3 16,0 9-1-16,0-6 1 16,3-3 2-16,4 2-6 15,7 1 1-15,3 0 1 16,8-3 3-16,6-4-2 15,5 10-2-15,6-6 2 16,10 3 0-16,5 9 1 16,6 0 2-16,0 4-3 15,4 2-2-15,-7 10 2 16,-4-10 2-16,-10 1 0 16,0 12-1-16,-1 19 3 15,-6-4 0-15,-11-18-1 16,-7 3 1-16,-7-6 2 15,-11-13 4-15,-13-3-4 16,-15-6-3-16,-11-3 1 0,15-10 2 16,7 4-4-16,-25-17-1 15,10 7 0-15,-17-9 0 16,-14 0-11-16,14-7-3 16,14 0-24-16,14 13-10 15,15-6-55-15,13 9-23 16,11-10-82-1</inkml:trace>
  <inkml:trace contextRef="#ctx0" brushRef="#br0" timeOffset="71665.942">20239 6065 248 0,'-7'0'93'0,"7"0"-72"0,0 0 11 16,0 0 3-16,3-3 5 15,4-3 8-15,-3 6-6 16,-1-3-3-16,-3 3-22 16,0 0 5-16,4 0 5 0,3 3-6 15,0 3 0-15,7 3-1 16,7 1 0-16,8-1-7 16,9 1 0-16,5-4-8 15,-1-3-1-15,4 0-2 16,3-3-2-16,1 0 1 15,-4 0 1-15,-8 0 1 0,-6 0 1 16,-7 0-2-16,-8 0-2 16,-6 0-52-16,-11 6-25 15,-3 1-74-15,-5 2-31 16,-2 0 43 0</inkml:trace>
  <inkml:trace contextRef="#ctx0" brushRef="#br0" timeOffset="71880.473">20295 6448 392 0,'21'-7'148'0,"4"4"-115"0,21-6 17 0,-21 3-1 0,6-1-18 16,1 1-6-16,4 3-14 15,-1 0-5-15,0 3-4 16,4 0-2-16,-4 3 3 0,-3 0-20 15,0 0-6-15,-4 0-48 16,0 0-19-16,-3-3-85 16</inkml:trace>
  <inkml:trace contextRef="#ctx0" brushRef="#br0" timeOffset="72373.448">21512 5670 364 0,'0'-9'134'0,"0"9"-104"0,0-4 16 16,0 4 1-16,0 0-8 15,0 4-1-15,0 14-8 16,0 11-4-16,0 5-14 16,0 7-1-16,-3 6 0 0,-1 16-4 15,1 12 1-15,-1 3-5 16,1-6-2-16,-1-3 0 16,1-6 1-16,-4 0-1 15,3-4-1-15,-3-2-13 16,4-7-6-16,-1-12-30 15,0-10-11-15,4-16-37 16,0-12-14-16,8-9-45 16</inkml:trace>
  <inkml:trace contextRef="#ctx0" brushRef="#br0" timeOffset="72658.565">21844 5717 356 0,'14'-28'132'0,"-7"18"-103"0,4-8 27 0,-8 14 5 15,-3 4-11-15,0 0 0 0,4 4-11 16,-4 14-4-16,-4 14-19 16,-3 5-3-16,-7 1-2 0,0 9-6 15,0 13-3 1,3 5-1-16,1 14 1 0,3-7-3 15,3-3-2-15,1-6-18 16,-1-4-7-16,1 1-23 16,-1-4-10-16,1-12-33 15,3-3-16-15,0-13-54 16</inkml:trace>
  <inkml:trace contextRef="#ctx0" brushRef="#br0" timeOffset="73020.474">22017 6394 392 0,'-7'-6'148'0,"7"0"-115"0,0 3 17 0,0 3-1 16,0 0-25-16,0 0-6 15,0 0-11-15,0 0-5 16,0 0-1-16,0 0-4 0,0 0 2 15,0 0 3-15,7-4 1 16,0-2 3-16,0 0 3 16,0-3 0-16,4-4 2 15,-4 4 3-15,0-1 1 16,-4 4 3-16,-3 6 3 16,-3 6-11-16,-4 4-3 0,0 2-5 15,0 4-2-15,3-1-2 16,1 1 1-16,-1-3-26 15,4-1-9-15,0-2-22 16,4-4-8-16,-1-6-23 16,4 0-6-16,7 0-59 15</inkml:trace>
  <inkml:trace contextRef="#ctx0" brushRef="#br0" timeOffset="73571.646">22377 5714 388 0,'-14'-25'145'0,"14"6"-112"0,0 3 23 0,3 7 5 16,1 0-19-16,3-4-1 16,3 4-15-16,-3-1-7 15,7-2-10-15,1 2 0 0,13-2 2 16,18-4 0-16,-8 7 1 15,-2-1 0-15,6 10 0 16,-7 0 0-16,-3 10 2 16,0-1-3-16,-15 7 1 15,-2-7-5-15,-5 7-2 16,-3-4-2-16,-7 4-3 0,0 0 1 16,-7 6-1-1,0-4 2-15,-11 11 1 16,-6 8-1-16,6-2-2 0,8-4-2 15,6-9-1-15,15 6 2 16,6-9 0-16,-3-6 1 16,22 9 2-16,-5-7 1 15,15 26 1-15,-10-13-5 16,16 19 1-16,-9-3 0 16,-1 3 0-16,-7-12 2 15,-17 2 1-15,-4-2-1 16,-21-4 1-16,0-3 0 15,-14-6 1-15,3 3-2 0,-21-9 1 16,8-3-4-16,-22-4-2 16,10 0 4-16,-2-2 1 15,-12 2-5-15,15-3-2 16,7-2-29-16,10-1-10 16,4 0-93-16,14 0-37 15,3 6-34 1</inkml:trace>
  <inkml:trace contextRef="#ctx0" brushRef="#br0" timeOffset="81453.051">17681 5814 196 0,'11'-28'74'0,"-4"6"-58"0,3-16 18 16,-2 17 6-16,2-14-10 16,1 4 0-16,3-7-2 15,-4 0 0-15,-3 7-15 16,-3-3 8-16,-4 2 5 0,-4 4-3 15,-3 0 1-15,-7 9-2 16,-10 0 1-16,-15 7-4 16,-21 8 0-16,-18 11-6 15,-10 15 0-15,-11 9-4 0,-21 35 2 16,0 25-4-16,0 22-2 16,-7 40 2-16,11 10 2 15,21 26 0-15,38-8 2 16,40-2 0-16,45-3 1 15,35-29 2-15,57-25 4 16,46-31 1-16,42-15 3 16,57-36-6-16,49-24 1 15,24-60 1-15,12-37 1 16,6-42-10-16,7-34-3 16,-27-18-4-16,-44-23-2 15,-52-5 3-15,-39-11 0 16,-53 4-4-16,-49 3 1 15,-60 19 2-15,-39-6 3 16,-71 12 0-16,-59 35 0 0,-82 21-8 16,-95 45 0-16,-91 49 1 15,-71 101 3-15,-25 54-11 16,21 43-6-16,81-3-7 16,64 12-1-16,102-21-42 15,89-19-19-15,70-13-139 16</inkml:trace>
  <inkml:trace contextRef="#ctx0" brushRef="#br0" timeOffset="87204.297">21558 7564 288 0,'-7'-19'110'0,"4"10"-86"0,-1-1 18 16,4 4 3-16,-3-3-4 16,-1 5 2-16,4-5-10 15,0-7-5-15,4 7-16 0,-1-7 3 16,8-3 3-16,3 1-4 0,7 2 2 16,7 7-5-16,11 2-1 15,0 10 5-15,0 10 2 16,-4 15 5-16,-10 13 3 15,-11 18-4-15,-11-2-1 16,-13-1-7-16,-8-2 0 16,-7-4-6-16,-3-3 1 15,0-6-5-15,3-10-2 16,4-3 0-16,3-3-1 16,1-9 2-16,3-7 1 15,0-5-4-15,3-8 1 16,4-2-2-16,3-3 0 15,8-1-3-15,6 1 1 16,8-1 2-16,10 1 1 0,8 3-4 16,2-4 1-16,1 10 4 15,-3 0 2-15,-5 0-3 16,-3 0 1-16,-6 7-44 16,-1-4-20-16,-4-3-45 15,1-3-19-15</inkml:trace>
  <inkml:trace contextRef="#ctx0" brushRef="#br0" timeOffset="87699.94">22200 7423 392 0,'14'-16'148'0,"-7"10"-115"0,1 3 15 0,-8 3-2 16,0 0-9-16,-4 3 1 16,-3 0-13-16,0 3-5 15,-4 0-11-15,-3 4-4 0,0-1 1 16,4 4-3-16,-1-1-2 16,0 1 0-16,1 6-1 15,3 6 0-15,3-6 2 16,4-1-3-16,4-2-2 15,6 0-1-15,4-7 3 0,11 1-2 16,7-7 1-16,3 6 2 16,4 1 0-16,3 5-3 15,-3 1 2-15,0 3 1 16,0 3 0-16,-4 0 6 16,-3 0 4-16,-8-4 8 15,-6 7 3-15,-4-6-2 16,-10 0-1-16,-8-3-4 15,-6-1-1-15,-1-2-5 16,-10 6-3-16,-4-10-5 16,-7 4 0-16,-3-7 0 15,-4-3 2-15,0 0-12 16,4-3-6-16,7 0-35 0,7-3-15 16,3-3-39-16,11 0-14 15,4 6-66 1</inkml:trace>
  <inkml:trace contextRef="#ctx0" brushRef="#br0" timeOffset="87926.158">22246 7357 472 0,'11'-19'178'0,"10"10"-138"0,11-7 13 0,-15 7-3 0,8-4-29 15,3-3-8-15,4 4-9 16,3-1-4-16,4 10 1 16,3 3-1-16,4 3 0 0,-3 10-49 15,-5 6-21-15,-2 6-104 16,-8 12-85 0,-7 14 94-16</inkml:trace>
  <inkml:trace contextRef="#ctx0" brushRef="#br0" timeOffset="88273.048">22941 7733 424 0,'4'-16'159'0,"3"10"-124"0,-7 3 11 0,0 3-6 16,0 0-21-16,0 3-3 15,-4 0-4-15,4 4 2 16,-3 2-7-16,-1-6 2 0,1 7 2 15,3-1-4-15,-4-3 1 16,4-3-7-16,0 4-3 16,4-7 3-16,3-7 1 15,0-2 0-15,0-4-2 16,0-2 5-16,0 8 4 16,-4 1 1-16,-3 6 4 15,0 3-7-15,-3 7-2 16,-1-1-3-16,1 7-2 15,-1-4-10-15,1 4-6 16,-1-3-32-16,1-1-14 0,3-2-22 16,0-1-9-16,0-3-81 15</inkml:trace>
  <inkml:trace contextRef="#ctx0" brushRef="#br0" timeOffset="88779.97">23213 7241 420 0,'3'-3'159'0,"4"-4"-124"0,-3-2 20 0,-4 9 0 16,0 0-22-16,-4 0-4 15,-3 6-15-15,-7 4-4 16,-3 2-6-16,-1 7-3 0,0 0 2 15,4 0-2-15,4 0-1 16,3-7-2-16,3 7-1 16,8-10 2-16,3 7 0 15,3-10 5-15,1-3 5 16,3 1-5-16,4-4-2 16,-1 0-1-16,4 0-1 15,0 3 0-15,1 3 0 16,-1 3 0-16,4 4 0 15,-4 9 0-15,0 3 2 16,0 0-1-16,-3 0-1 16,3 0 1-16,-4 3-1 0,-2-6 6 15,-1 7 6-15,-4-7-4 16,-3-1 0-16,-3-2 0 16,-4 0 2-16,-7-3-3 15,-4-7 1-15,-6 7-5 16,-12-7-2-16,-6 1 0 15,-7-4-1-15,-4-3-3 16,4 0 0-16,6-3-31 16,12-3-13-16,9-3-55 15,15-7-23-15,8-6-71 16</inkml:trace>
  <inkml:trace contextRef="#ctx0" brushRef="#br0" timeOffset="89038.04">23209 7203 520 0,'7'-15'192'0,"7"2"-149"0,15-9 3 0,-12 10-7 15,4-4-23-15,8 3-1 16,6-2-7-16,7-4-3 15,8 6-2-15,6 1-3 0,1 2 1 16,-8 4-17-16,-7 3-6 0,-6 0-42 16,-12 0-16-16,-6 0-43 15,-11 3-15-15,-11 0-21 16</inkml:trace>
  <inkml:trace contextRef="#ctx0" brushRef="#br0" timeOffset="89685.813">20814 7733 296 0,'-18'6'112'0,"18"-12"-87"0,0 3 29 0,0 3 7 16,7-6-14-1,4 3-5-15,3-4-13 0,4 1-4 16,3 0-14-16,4-4-7 0,3 1 0 16,0 0-1-16,-3 2 1 15,-4 4-24-15,0 3-9 16,-3 6-61-16,-1 1-24 16,-3-1-45-1</inkml:trace>
  <inkml:trace contextRef="#ctx0" brushRef="#br0" timeOffset="89846.273">20966 7840 356 0,'-4'3'132'0,"8"-6"-103"0,6-7 16 0,-3 1 0 0,7 0-19 16,4-4-2-16,0-3-12 16,-1 4-5-16,1 2-4 15,-4 1-11-15,0 6-3 0,-3 3-45 16,-4 0-20-16,3 0-89 15</inkml:trace>
  <inkml:trace contextRef="#ctx0" brushRef="#br0" timeOffset="90506.21">17597 7511 316 0,'0'0'118'0,"0"0"-92"0,0 0 28 0,0 0 28 16,-7 12-24 0,-11 13-16-16,-14 16-10 15,-17 6-19-15,-8 16-6 0,-6 18 0 16,-18 23-4-16,-11 2 0 16,-3 4-1-16,28-16-2 15,17-25-2-15,-3 22 1 16,11-22-1-16,10-3 0 15,8-16-31-15,13-16-13 16,4-5-28-16,14-29-11 16,0 0-80-1</inkml:trace>
  <inkml:trace contextRef="#ctx0" brushRef="#br0" timeOffset="90746.406">16965 7247 356 0,'-18'-44'134'0,"18"41"-104"0,0 3 18 16,0 0 0-16,11 3-4 15,7 13 1-15,6 6-14 16,12 9-4-16,2 19-16 16,8 38-2-16,7 13 1 0,14 24-4 15,11 25 2-15,-1-8-5 16,-2-11 0-16,-5-15-30 0,-3-19-12 15,0-21-92-15,-3-26-40 16,-15-19 2 0</inkml:trace>
  <inkml:trace contextRef="#ctx0" brushRef="#br0" timeOffset="96737.481">21156 9216 272 0,'0'-15'101'0,"0"15"-78"0,4-13 11 0,-4 10 1 16,3-3-6-16,1 2 1 15,-1-2-2-15,1 6 2 16,-1-3-16-16,1-3 7 0,-1 12 6 15,1-3-4-15,-1 13-1 16,1-4-8-16,-4 26-1 16,0-7-8-16,0 42-3 15,0-17-1-15,0 10 1 16,0-13-1-16,3 7-1 0,1-7 1 16,-1 7-1-16,1-13-7 15,0 6 0-15,-1-9-32 16,1-3-14-16,-4-7-17 15,3-12-7-15,-3-3-73 16</inkml:trace>
  <inkml:trace contextRef="#ctx0" brushRef="#br0" timeOffset="97261.827">21523 9292 272 0,'0'-16'101'0,"0"16"-78"0,0-10 15 0,0 7 2 15,0 0 0-15,0 0 3 16,0 0-4-16,0 0-1 16,-4 6-21-16,1 0-1 0,-8 6-2 15,4-2-5-15,-7 12-3 16,4-7-3-16,-5 26 0 15,1-7-2-15,4 7-1 16,-1-1 1-16,8-2-1 16,-1-7-5-16,11-12 1 15,0 2 2-15,11-18 3 16,-4 7 0-16,4-26-1 0,-4 3 7 16,7-21 5-16,-3 5 0 15,-1-8 3 1,-3 5-2-16,-3 1 2 0,-1 5-2 15,-2 4 0-15,-5 13-3 16,1 9-1-16,-1-1-5 16,-3 14-1-16,0-1-1 15,0 32 1-15,0-10 0 16,0 29 3-16,0-13-3 16,4 13 0-16,-1-13-1 15,4 18-2-15,-3-14 1 16,3 11-1-16,0-15-9 15,3 3-2-15,-2-9-38 0,2-9-16 16,1-10-43-16,-1-4-17 16,1-5-40-1</inkml:trace>
  <inkml:trace contextRef="#ctx0" brushRef="#br0" timeOffset="97669.368">21943 9705 280 0,'-4'0'104'0,"4"0"-81"0,0 0 7 0,0 0-3 0,0 0-2 15,0 0 4-15,0 0-4 16,0 0-1-16,4 0-13 15,-1 0 4-15,1-6 5 0,-1 3-7 16,1-13-2-16,-1 7 0 16,1-4 3-16,-1-2-4 15,1 2 0-15,0-3 5 16,-4 13 2-16,0 0-8 16,0 13-5-16,0-1-3 15,-4 4-1-15,0-4 0 16,4 3 0-16,0-2-3 15,0-1 2-15,0 1 1 16,0-4 0-16,0-3-3 0,0 3 2 16,0-2-26-16,0-1-11 15,0 0-63-15,0-3-27 16,0 0-24 0</inkml:trace>
  <inkml:trace contextRef="#ctx0" brushRef="#br0" timeOffset="98312.391">22179 9122 368 0,'0'-37'137'0,"0"37"-106"0,7-41 10 0,-3 31-2 0,-1 1-2 15,1 0 2-15,-8 9-8 16,1-4-4-16,-8 14-15 15,4-7-3-15,-7 16 1 0,3 0-6 16,-3 3 0-16,4-4-2 16,-1 4-2-16,1-6-2 15,2 3 1-15,1 0-1 16,4-4 0-16,-1 1 0 16,8-3 0-16,-1-1 0 15,12-3 0-15,-5 1 2 16,18-1 0-16,18 4-3 15,4 6 2-15,-1-1 1 16,-3 14 0-16,0 2 4 0,-11-2 2 16,-7-7 4-16,0 12 4 15,-3-5 1-15,-7 5 3 16,-1-5-4-16,-10-1 0 16,-3 0-4-16,-8-6 1 15,1 4-4-15,-11-7 1 16,3-4-5-16,-13-5 0 15,2-4-3-15,-9-5-1 16,6-1 1-16,0-10 0 16,4 4-3-16,7-9 2 15,3-1-1-15,11-21-2 16,0 5 0-16,18-30 0 16,10-23 3-16,-3 13 2 15,-7 13 0-15,3-35 2 0,0-19-2 16,-11 19-1-16,-6 19 3 15,-11 16 2-15,-11 15-2 16,-10 13 0-16,-7 9-3 16,-8 10-3-16,-2 2-14 15,6 7-6-15,4 0-37 16,6 0-16-16,12-6-64 16,10 0-26-16,3-7 6 15</inkml:trace>
  <inkml:trace contextRef="#ctx0" brushRef="#br0" timeOffset="99063.508">17540 9125 280 0,'4'-34'104'0,"-1"15"-81"0,1-3 34 0,-4 16 8 15,0-4-6-15,-4 10 3 16,-3 10-11-16,-7 12-4 16,-11 9-26-16,1 7 1 0,-8 6 1 15,-3 28-8-15,6-3-3 16,8-16-5-16,-7 32 0 0,3-19-4 15,-6 46 0-15,6-24-1 16,-3 9-2-16,6-18-2 16,5 2-1-16,3-15-27 15,3-6-12-15,4-10-34 16,4-16-15-16,3-5-86 16,-4-17-55-1,0 1 106-15</inkml:trace>
  <inkml:trace contextRef="#ctx0" brushRef="#br0" timeOffset="99318.608">16962 9160 364 0,'-4'-41'134'0,"15"13"-104"0,10-10 25 0,-7 29 3 15,4-4-10-15,3 7 1 16,0 12-10-16,4 16-1 15,-1 19-22-15,1 12-3 0,0 23-1 16,3 24-5-16,0 6 1 16,7 7-5-16,-3-3-2 15,-7-28 0-15,17 18-1 16,8 16-25-16,-8-9-10 16,-3-10-40-16,-11-35-14 15,-10-11-115 1</inkml:trace>
  <inkml:trace contextRef="#ctx0" brushRef="#br0" timeOffset="105818.476">21255 10809 348 0,'-14'-3'129'0,"14"3"-100"0,-11 0 15 0,11 0 1 16,0-3-14-16,0 3-3 16,0-3-12-16,0 3-5 15,11-7-6-15,-1 1 5 0,22-10 5 16,-4 4 8-16,15-4 3 15,-8 4-7-15,7 2-4 0,8 10 3 16,-19 10 2-16,-6-4-1 16,-7 22-2-16,-4-6-7 15,-11 19-4-15,1-3-1 16,-8 9-1-16,1-16-2 16,-4 7-2-16,0-10 3 15,-4-3 0-15,4-3-4 16,0 0-1-16,4-3-2 15,3-1 3-15,0 4-5 16,7-3 2-16,0-3 2 16,10 6 3-16,-3-7 0 15,15 7-1-15,-8 3 1 0,3 7-1 16,-2-4 6-16,-8 10 6 16,0-7-2-16,-14 7 0 15,0-7-6-15,-14-3-3 16,3 4 2-16,-10-4 0 15,3-6-1-15,-13 0 1 16,6-3-2-16,-14-7-1 16,7-3-2-16,4 1 1 15,3-1-23-15,11-6-10 16,4 1-26-16,17-8-12 16,0 1-44-16,18-16-18 15,-8 10-37 1</inkml:trace>
  <inkml:trace contextRef="#ctx0" brushRef="#br0" timeOffset="106419.071">21908 10743 332 0,'-11'-12'126'0,"11"12"-98"0,0 0 12 16,0 0-2-16,0 0-1 15,3-10 4-15,5 1-2 0,2-1 0 16,4-5-21-16,4-10 3 0,7-7 2 16,10 4-3-16,0 9 0 15,-7 4-5-15,18 12-1 16,7 6 0-16,-7 15 4 15,-11 1-1-15,-10 3-1 16,-11 3-6-16,-10 0-2 16,-8 0-4-16,-3 1-1 15,0-8-1-15,-7 11 1 16,3-4-2-16,-3 9-1 16,4-6-2-16,6 7-1 15,4-7 2-15,14 0 0 16,-3 1 1-16,17-4 0 15,-3-7-3-15,10 4 2 0,-7-3 1 16,4 3 0-16,-7-3 0 16,3 15 2-16,-7-12 1 15,-3 13 1-15,-1-10-2 16,-6 19 1-16,-4-10 0 16,-7 10 1-16,0-12 0 15,-14 12 0-15,0-13-5 16,-22 0 1-16,5-6 0 15,-22-9 0-15,10-3-3 16,-2-13 2-16,6 0-19 16,7-13-7-16,7 4-26 15,15-7-9-15,3 0-29 16,17 4-12-16,1-1-91 16</inkml:trace>
  <inkml:trace contextRef="#ctx0" brushRef="#br0" timeOffset="106764.888">22821 11176 400 0,'-32'6'148'0,"32"-6"-115"0,-10 3 17 0,10-3 2 16,0 0-21-16,0 0-3 15,0 0-7-15,0 0-4 16,3 0-9-16,-3 0 1 0,4-3 2 15,-1 0 0-15,1-3 1 16,0 0-2-16,-1-1-1 16,1 1-3-16,-1 3-1 0,1 0 1 15,-1 3 1-15,1 0-1 16,-4 6-1-16,0-3-6 16,0 7 1-16,0-4 0 15,0 3 2-15,0-3-1 16,0 4 2-16,0-4-20 15,0 10-6-15,0-4-39 16,0 4-15-16,0-3-83 16,0-10-35-16,0 0 45 15</inkml:trace>
  <inkml:trace contextRef="#ctx0" brushRef="#br0" timeOffset="107229.886">23033 10555 348 0,'-14'-47'132'0,"14"47"-103"0,-4-50 14 0,4 31-1 15,0 7 0-15,0-1 4 16,0 4-5-16,0-4 0 16,-7 10-10-16,-3 9-4 15,-5 7-7-15,1 6 0 16,4-4-9-16,-11 23-2 15,3-7-5-15,-3 16-3 16,3-9 0-16,11 12 1 0,4-9 1 16,10 0 3-16,0-7-1 15,10-12 0-15,8-9-1 16,0-13 2-16,3-13-1 16,0-12 0-16,0-16-3 15,-3-18-2-15,-4-4 1 16,-3 10 1-16,-4 12 5 15,-7 35 4 1,-7 24-4-16,0-2-4 16,-3 31-2-16,-1-3 0 15,4 47 1-15,0-13-1 16,14 10-1-16,-3-16 1 16,13 10-1-16,-2-16-3 0,6-1 2 15,-7-14-15-15,0-14-6 16,-3-2-60-16,-4-13-24 15,-4-4-126 1</inkml:trace>
  <inkml:trace contextRef="#ctx0" brushRef="#br0" timeOffset="107982.028">17607 10555 324 0,'0'-59'123'15,"0"49"-95"-15,-7 10 16 0,7 0 2 0,-3 10-7 16,-1-1 1-16,-3 19 0 15,3-6 0-15,-10 19-22 16,4 0 5-16,-22 50 1 0,4-19-10 16,-22 69-5-16,12-31-6 15,-29 81 0-15,17-50-2 16,-24 41-1-16,21-47 3 16,0 12 0-16,14-31-19 15,18-35-9-15,4-18-38 0,20-44-15 16,1-6-47-16,3-26-21 15,0-3 5 1</inkml:trace>
  <inkml:trace contextRef="#ctx0" brushRef="#br0" timeOffset="108190.595">16859 10699 364 0,'-28'-31'134'0,"32"28"-104"0,6 3 27 0,1 0 4 16,6 6-9-16,8 4 1 15,10 2-14-15,11 23-6 16,-3 15-19-16,-8-10-7 0,28 70-2 16,-13-22-1-16,45 91 0 0,-24-48 0 15,13 54 0-15,-20-47-27 16,17 10-11-16,-21-32-56 16,3-25-24-16,-10-22-82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5T00:24:10.4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21400 1447 328 0,'-18'6'123'0,"18"-6"-95"0,0 0 22 0,3-6 4 0,4 6-5 15,1 0 3-15,2-10-9 16,4 10-2-16,0 0-23 15,4 0-4-15,3 10 0 0,7-10-6 16,8 0-2-16,9 6-6 16,12-3 0-16,-1 3 2 15,-6-6 1-15,-8 0-17 16,-10 3-7-16,-11 4-59 0,-14 2-22 16,-14 4-96-1</inkml:trace>
  <inkml:trace contextRef="#ctx0" brushRef="#br0" timeOffset="168.1">21445 1769 360 0,'-21'26'134'0,"25"-17"-104"0,10 10 36 0,-4-19 10 16,8 0-23-16,7 0-6 16,14 0-25-16,17-19-11 15,8 10-7-15,-5-4-4 0,-9 4 1 16,-8 5-74-16,-10-2-30 15</inkml:trace>
  <inkml:trace contextRef="#ctx0" brushRef="#br0" timeOffset="23372.953">6135 5322 252 0,'-18'9'93'0,"18"-9"-72"0,-7 0 25 0,7 0 5 0,-3 0 0 16,3 0 2-16,-4 0-7 15,1 0-2-15,-1 0-24 16,4 0 2-16,0 0 1 0,0 0-3 16,11 0-2-16,-4 0-6 15,17-3 0-15,-2 0-7 16,2-3-1-16,-3 0-2 15,22-4-2-15,-4 7 1 16,6-3 1-16,-6 6-3 16,4 0 0-16,-8 0-8 15,0 0-2-15,-7 6-43 16,-3-3-19-16,-4-3-55 0,-10 6-24 16,-4-2 10-1</inkml:trace>
  <inkml:trace contextRef="#ctx0" brushRef="#br0" timeOffset="23597.533">6124 5723 340 0,'-14'16'129'0,"14"-16"-100"0,11 0 24 0,-11 0 5 16,17-6-17-16,-3-1-3 15,1-2-14-15,2 3-4 16,11-7-12-16,-6 4-7 0,23-1-4 15,-13 1 4-15,21-4 3 16,-7 4 1-16,7-3 2 0,-11 2-4 16,1-2 0-16,-8-1-39 15,0-3-15-15,0 4-57 16,-6-1-23-16</inkml:trace>
  <inkml:trace contextRef="#ctx0" brushRef="#br0" timeOffset="24212.991">7285 4886 356 0,'-4'-22'132'0,"4"13"-103"0,0-4 16 16,0 7 0-16,4 0-8 16,-4 6 3-16,3 6 0 15,1 10 0-15,-1 12-22 16,1 19-2-16,0 12-1 0,-4-11-6 0,3 33-3 16,1-12-1-16,3 50-1 15,-4-25-2-15,8 13-2 16,-4-23 1-16,3 17-1 15,1-23 2-15,3 1 1 16,-3-14-23-16,-1-18-9 16,4 1-46-16,-3-27-16 15,-4-2-107 1</inkml:trace>
  <inkml:trace contextRef="#ctx0" brushRef="#br0" timeOffset="24828.945">7779 5087 296 0,'-11'-13'112'0,"11"7"-87"0,-3 3 33 16,3 3 10-16,-4-3-14 15,1 3-2-15,-1 3-16 16,-3 3-5-16,0 4-18 16,0 5-3-16,0 1 0 0,3-4-8 15,-3 14-1-15,0-8-1 16,0 7 0-16,4-6-3 0,-1 0 2 15,1-3-1-15,3-1 0 16,0-2 2-16,3-4 2 16,1 1-3-16,6-1-2 15,11 7-1-15,1-7 3 16,-5-2 0-16,26 2 3 16,-8-3-3-16,21 7 0 15,-17-4-1-15,21 7 0 16,-14-4 6-16,24 13 5 15,15 16 8-15,-14 6 4 16,-15 0 5-16,-24-12 1 16,-7-7-6-16,-15 3-2 15,1-6-5-15,-25 7-1 0,3-10-5 16,-21 3-3 0,4-3-7-16,-14 3-1 0,6-6 1 15,-24-1 3-15,11-2-2 16,-11-6 0-16,14-4-12 15,-7-9-5-15,15 0-23 16,6-10-9-16,7 4-31 16,7-16-14-16,4 6-101 15</inkml:trace>
  <inkml:trace contextRef="#ctx0" brushRef="#br0" timeOffset="25700.76">8756 5726 292 0,'-4'-9'110'0,"4"9"-86"0,4-19 13 0,-1 19 0 15,1-9-14-15,0 9-3 16,-4-3 2-16,0 3 0 16,0 0-11-16,0 0 2 0,0 0 1 15,0 0 1-15,0-7 4 16,0 7-5-16,-4 0 2 15,4-3-7-15,0-3-3 16,0 6-1-16,0 0-1 16,0 0 2-16,0 6 1 15,0-3-1-15,0 13 1 0,0-6-2 16,0 2 2 0,0-3-4-16,4 1 0 15,-1-1-1-15,1-2 1 0,-1-1 2 16,4-9 2-16,0 0-1 15,0-19-1-15,0 6 3 16,-3-12 3-16,-1 3 2 16,-3 0 5-16,0-1-6 15,-3 11-2-15,-4 8-5 16,-4 11-2-16,1 8-1 16,3-2-2-16,3-1 1 15,1 0 1-15,-1 1-3 0,4-4-2 16,0 0-7-16,4-3-4 15,-1 1-39-15,4-4-17 16,-3 0-61-16,6-7-27 16,1-2-2-1</inkml:trace>
  <inkml:trace contextRef="#ctx0" brushRef="#br0" timeOffset="26210.339">9345 4698 380 0,'-10'-31'143'0,"13"12"-112"0,-6-3 30 0,-1 12 6 0,0 1-19 15,-3 3-5-15,-3 0-12 16,-4 6-5-16,-4 3-14 15,-3 9-1-15,-4 16 2 0,1 1-3 16,-5 15 2-16,1-1-3 16,0 14 2-16,0 2-4 15,-1 7-2-15,8 0 0 16,11-6 1-16,6-10-3 16,11-12-2-16,7-20 0 15,0-11 1-15,-3-4-1 16,21-35-1-16,17-24 3 15,1-10 0-15,-1-19-1 0,-3 1 1 16,-11 12-4-16,-7 15 0 16,-7 13 3-16,-14 44 3 15,-7 29-2 1,-3 14 0-16,-1 26 1 16,1 25-2-16,6 13-2 15,8-10-2-15,3 1 1 16,4 2 1-16,-1-9 2 15,5-7-3-15,-5-15 0 16,1-12-10-16,-4-16-5 16,-3-13-47-16,-1-6-19 15,1-22-158-15</inkml:trace>
  <inkml:trace contextRef="#ctx0" brushRef="#br0" timeOffset="29063.226">7849 4936 208 0,'-7'0'77'0,"7"0"-60"0,-7-3 13 0,7 3 1 16,0 0-5-16,0 0-1 15,-3 0-2-15,-1 0-3 16,1 3-10-16,-1 0 9 0,1 1 4 15,-1-1 8-15,-3 3 6 16,0-3-3-16,0 3 0 16,0-2-11-16,3-1-3 15,1 0-4-15,-4 0 0 16,3 0-2-16,1 0-1 16,-1 0 1-16,4-3 2 15,0 0-1-15,0 0 1 16,0 0 3-16,11-3 0 15,-1 0-4-15,15-6 1 0,0 2-5 16,24-8-1 0,-7 2-6-16,15-6-3 0,-8 4 0 15,18 2-1-15,-7 1 0 16,0 2 2-16,-7 4-3 16,-7 0 0-16,-7 3 1 15,-7-4 2-15,-4 4 1 16,-7-6 1-16,-3-1-38 15,-8-2-16-15,-3-4-68 16,-10 7-27-16,-1 6-50 16</inkml:trace>
  <inkml:trace contextRef="#ctx0" brushRef="#br0" timeOffset="35998.071">5779 7489 232 0,'-29'0'88'0,"29"0"-69"0,-14 9 28 0,14-9 8 0,-3 3-5 15,-1-3 0-15,1 6-14 16,-1-2-5-16,4-4-18 16,0 0 5-16,7 0 5 0,-3 0 1 15,10-10 3-15,0 10-11 16,18-9-4-16,-4 9-5 15,21 0-2-15,-6 0-3 16,6 0 1-16,-7 0-2 16,1-3 2-16,-8 3-2 15,0-7 2-15,0 4-11 16,-13-3-4-16,-1 6-52 16,-7 0-22-16,4 9-102 15</inkml:trace>
  <inkml:trace contextRef="#ctx0" brushRef="#br0" timeOffset="36238.236">5870 7915 372 0,'-10'-3'140'0,"10"3"-109"0,17-16 16 0,-13 16 0 15,17-9-13-15,-10 6 0 16,20-4-15-16,-6 7-4 15,14 0-9-15,-7 0-2 0,6 0 0 16,-6 0 0-16,18 0 0 0,-19 0-2 16,15-3 1-16,-4-3-53 15,4-3-23-15,-3 5-109 16,10-14-60 0,-11 2 110-16</inkml:trace>
  <inkml:trace contextRef="#ctx0" brushRef="#br0" timeOffset="36569.213">6918 7520 276 0,'-71'0'104'0,"54"0"-81"0,-1 0 27 0,15 0 6 16,-1-3-17-16,4-7-2 15,7-5-7-15,11 2 1 16,6-2-17-16,15-4 3 0,7 0 3 16,4 3-5-16,2 4 2 15,8 2-6-15,15-2-1 16,9 2-6-16,1 10-1 15,0-3-1-15,-4-3 1 16,3-7-55-16,1-2-24 0,-11-14-119 16</inkml:trace>
  <inkml:trace contextRef="#ctx0" brushRef="#br0" timeOffset="37049.002">7839 6855 332 0,'-32'-22'126'0,"36"7"-98"0,6-7 23 16,-3 6 3-16,7-9-14 0,11-10-1 15,14 4-7-15,7 6 0 16,3 16-18-16,4 21 7 0,7 23 3 15,0 12 1-15,-7 22 2 16,-14 31-4-16,-18 0-2 16,-14-6-5-16,-14 7-2 15,-11 5-6-15,-3-5-3 16,-4-20-2-16,4-21-3 16,3-16 3-16,-6-4 2 15,3-8-2-15,-1-10 0 16,5-7-6-16,6-15 0 15,1 0 1-15,13-22 3 16,11-12-2-16,7-7-2 16,4 10 2-16,7 3 0 0,3 9 1 15,4 12 2-15,0 17-1 16,-11 6-1-16,-3-4 1 16,6 10-1-16,-6-6-7 15,3 3-3-15,8 6-30 16,-5-10-11-16,-6-2-42 15,-4-4-17-15,4-6-91 16</inkml:trace>
  <inkml:trace contextRef="#ctx0" brushRef="#br0" timeOffset="37607.191">8957 7348 344 0,'-14'6'129'0,"14"-6"-100"0,-11 3 2 0,11-3-5 15,-3 6-16-15,3-3-1 16,-4-3-1-16,4 7 0 15,0-4-4-15,0 3 6 0,4-6 3 16,-4 0 2-16,7 0 4 16,-4 0-7-16,4-9 1 15,-3 2-2-15,0 4 1 16,-1-3 5-16,1-3 1 16,-1 5 2-16,-3 4 2 0,0 0-12 15,-3 4-3-15,-1 5-5 16,-3 0 1-16,3 7-2 15,1-3-1-15,3-4-2 16,3 0 1-16,1-2-1 16,7-7 0-16,-4 0 4 15,7-7 1-15,-4 1 3 16,1-3 3-16,-1 2 7 16,-2 1 2-16,-5 3-7 15,-6 6-2-15,-1 0-7 16,-3 7-2-16,3-1 0 15,1 4 2-15,-1-4-6 0,4-3 1 16,0 1-1-16,4-7-1 16,-4 0-43-16,7-7-17 15,0 1-72-15,-3 3-29 16,-4 3 1 0</inkml:trace>
  <inkml:trace contextRef="#ctx0" brushRef="#br0" timeOffset="38370.851">9546 6670 160 0,'-7'-9'60'0,"7"9"-47"0,7-32 15 0,0 14 2 15,0-7-4-15,4-1-1 16,-1-2 6-16,1 0 5 16,3-6-19-16,0 5 15 0,-3 1 5 15,-1 3-2-15,-3 3 2 16,-3 0 1-16,-4 10 3 15,-4-4-5-15,1 7-1 16,-4 5-7-16,0 1 0 16,-4 6-5-16,1 10-2 15,-1 6-7-15,-7 18-1 16,1 23-4-16,-4 18 2 16,-4 7-4-16,-3 22-2 0,3 15 0 15,11-28 1-15,3-22 1 16,11 25 3-16,0-21-5 15,22 18-1-15,-5-22 0 16,18 0 0-16,-6-16-2 16,31-21-2-16,-11-1 1 15,15-43 1-15,-12 3 1 16,5-32 1-16,-11 7-2 16,-11-16 1-16,0-19 2 15,-17 12 4-15,-22 10-4 16,-24 26-1-16,-21 15-2 0,-4 12-2 15,3 13 1-15,5 6 1 16,6 0-6-16,11 1 1 16,10-7-6-16,11 3-1 15,7-3-24-15,14-7-10 16,14-2-46-16,11-4-19 16,0-3-102-1</inkml:trace>
  <inkml:trace contextRef="#ctx0" brushRef="#br0" timeOffset="41316.189">1341 5322 168 0,'24'-91'66'0,"-24"91"-52"0,32-116 14 0,-21 75 5 16,-1-9 3-16,1 0 5 15,-4 3 11-15,0 16 7 16,-7 21-6-16,-4 20-2 0,-3 11-13 15,-3 33-4 1,-11 24-6-16,-8-9 0 16,12-9-16-16,-29 71-5 15,14-30-4-15,-28 81-3 16,21-48 1-16,-21 61 1 0,14-45-1 16,4 20-1-16,3-42 1 15,8-5-1-15,6-29-14 16,14-16-5-16,-3-15-23 15,11-32-9-15,-1-6-15 16,4-34-4-16,0 2-83 16</inkml:trace>
  <inkml:trace contextRef="#ctx0" brushRef="#br0" timeOffset="41538.634">758 4808 272 0,'18'-107'104'0,"0"73"-81"0,-4-4 38 0,-7 25 11 16,4 1-16-16,-1 9-5 16,4 22-7-16,0 25-1 15,7 21-24-15,-3 36-8 0,0 8-6 16,-8-24-1-16,19 110 0 16,-8-51-18-16,42 110-5 15,-20-69-42-15,31 87-15 16,-28-77-56-16,17 71-23 15,-24-71 29-15</inkml:trace>
  <inkml:trace contextRef="#ctx0" brushRef="#br0" timeOffset="76681.836">22532 1023 264 0,'-18'-3'99'0,"11"-3"-77"0,-7 6 11 0,7 0 0 16,-4 0-9-16,1 6 0 16,-1-6 2-16,4 3 1 15,0-3-14-15,4 0 1 0,3 0 2 16,7-3 3-16,3-3 3 15,8 6-6-15,3-3 1 0,11 0-4 16,17 3 2-16,11 0-2 16,4 0 2-16,3 0-4 15,3 0 1-15,8 0-3 16,0 6 0-16,-4 0 1 16,-11 3 4-16,-13 4 1 15,-15 6 3-15,-14 6-1 16,-14 13-1-16,-18 21-6 15,-13 10-2-15,-12 3-2 16,-2 3-1-16,-5 7-3 16,1 6 1-16,-4 3-2 15,0-10-1-15,0-9 1 0,8-12-1 16,6-7 0-16,7-9 0 16,4-6-3-16,7-7 2 15,3-9-17 1,4-3-8-16,4-7-41 0,3-2-18 15,3-1-56-15,4-6-26 16,-3 4 18 0</inkml:trace>
  <inkml:trace contextRef="#ctx0" brushRef="#br0" timeOffset="77120.872">23361 1838 324 0,'-7'-6'123'0,"3"12"-95"0,-10 4 18 16,7-7 4-16,-7 6-26 16,0 1-5-16,0 2-10 15,3 1-1-15,4-4-5 16,4-2 0-16,3-1 1 0,7-3 6 15,3-6 4-15,4-3-3 16,1-4 1-16,-1-9 2 16,0 4 3-16,-4-4 0 0,-3 3 1 15,-3 7 2-15,-8-1 2 16,-6 10-10-16,-8 10-2 16,-3 9-6-16,0-1-1 15,0 4-1-15,7-9 1 16,7-1-4-16,10-2 0 15,8-7 1-15,3-3 2 16,0 0-1-16,-4 0-1 16,1 0-10-16,-4 0-6 15,-7 0-34-15,4 0-13 16,-4 0-33-16,3-3-13 16,1-7-53-1</inkml:trace>
  <inkml:trace contextRef="#ctx0" brushRef="#br0" timeOffset="77777.069">24017 1271 332 0,'28'-53'126'0,"-10"31"-98"0,10 0 10 16,-17 12-1-16,-1 4-3 15,1-3 1-15,0-1 1 16,-4 1 0-16,-4-1-19 16,1 4 5-16,-4-3 2 0,0-1-1 15,-11-5 0-15,-7-4-8 0,-3 9-2 16,0-8-1-16,0 5 0 16,0 1-2-16,0-4-1 15,-4 6-1 1,7 1 0-16,4 9-4 0,-14 0-1 15,-14 13-1-15,-4 2-2 16,-4 7 1-16,12-3 1 16,2 9 1-16,8 0 1 15,7 4-2-15,7 2 1 16,10 4 0-16,11 0 1 16,11-4-2-16,10-6-2 15,7 0 1-15,1-9 1 16,3-16-1-16,6-6 2 15,8-22-2-15,7-6 2 0,0 0 0 16,-3-4 1-16,-11 10-2 16,-11 0-2-16,-10 6 1 15,-15 10 1-15,1-1-1 16,-18 10 2 0,0 0-2-16,-15 25-1 0,-13 29 3 15,0 8 0-15,3-2-4 16,4 9 1-16,7 3 0 15,3 10 0-15,7 2 0 16,4-5 2-16,4-10-1 16,3-4-1-16,0-8 1 15,0-4 1-15,0-6-3 0,-4-3 0 16,1-3-4-16,-1-7 1 16,1-12-27-16,-1 0-9 15,1-12-57-15,3-10-23 16,10-10-96-1</inkml:trace>
  <inkml:trace contextRef="#ctx0" brushRef="#br0" timeOffset="87223.43">5087 12110 356 0,'-11'7'134'0,"11"-7"-104"0,0 3 9 0,0-3-1 16,4 6-11-16,0-6 1 0,10 3-6 16,-4-3-4-16,11 6-10 15,1-6 1-15,2 0 4 0,1 0 2 16,17 0 0-16,-3 0-5 15,10-6-4-15,-6 6-3 16,6-3 0-16,-6-3-15 16,-5 6-5-16,-2-3-64 15,-19 3-26-15,1 0-76 16</inkml:trace>
  <inkml:trace contextRef="#ctx0" brushRef="#br0" timeOffset="87417.132">5087 12603 380 0,'-3'18'143'0,"3"-18"-112"0,45-12 16 0,-38 9-1 16,22-16-22-16,-5 3-5 16,36-31-10-16,-14 16-4 15,28-7-2-15,-14 7-20 0,7 12-6 16,-14 3-71-16,11 16-28 15,-11 0-34 1</inkml:trace>
  <inkml:trace contextRef="#ctx0" brushRef="#br0" timeOffset="87790.534">5888 11743 384 0,'-50'7'143'0,"50"-7"-112"0,0 3 19 16,0-3-2-16,11 0-13 16,0 0-1-16,27 6-17 15,-13-3-5-15,28-6-8 16,-7-3 8-16,17 3 5 0,-6-4-1 15,13 7 1-15,-10 7-1 0,-3 33 0 16,-11-8 0-16,-11 34 0 16,-3-10-6-16,-18 48-4 15,-4-23-3 1,-13 26 0-16,3-23-4 0,-11 26 0 16,4-25-1-16,-3 9 0 15,3-16-29-15,0-15-14 16,3-10-48-16,8-18-18 15,-1-7-90 1</inkml:trace>
  <inkml:trace contextRef="#ctx0" brushRef="#br0" timeOffset="88151.135">6735 12656 416 0,'-18'22'156'0,"18"-22"-121"0,-4 6 8 16,4-6-4-16,0 0-25 16,0 0-5-16,4-3-4 15,-1 0 1-15,1-7-3 16,-1 1 3-16,1 0 3 0,0 5 6 16,-1-2 3-16,1-3 2 15,-4 6 0-15,0-4-9 16,0 14-2-16,0-4-7 15,-4 6-2-15,1 7 0 0,-1 6 2 16,4-3-3-16,0 6-2 16,0-6-1-16,0 2 3 15,0-2-2-15,4-6 1 16,-1-1 0-16,1-8 0 16,-1-1-33-16,1-13-17 15,-1 1-42-15,4-4-18 16,0-2-61-1</inkml:trace>
  <inkml:trace contextRef="#ctx0" brushRef="#br0" timeOffset="88706.123">7338 11731 304 0,'-14'-13'112'0,"14"13"-87"0,-11-15 24 16,11 12 6-16,-7-7-11 16,4 1-4-16,-5-4-7 15,1 1-3-15,0-7-17 16,-7 9 10-16,0-2 4 0,4 3-8 16,-8 2-1-16,0 7-6 15,-10 7 0-15,7-4-7 16,-14 12-1-16,6-2-2 15,-6 28-2-15,7-10 1 16,-4 35-1-16,7-13 2 0,11 7 3 16,4-10 0-1,17-6 2-15,-4-13-2 16,22 0 0-16,-4-5-3 0,11-17 1 16,-7 0-2-16,3-24 2 15,-3 2 0-15,10-34 1 16,-14 6 0-16,7-9 0 15,-3 6 0-15,-4 7 0 16,-3 5 4-16,-1 17 3 16,-10 2-6-16,0 35-1 15,1-3 0-15,-1 47 0 16,-4-13 0-16,1 63 2 16,-1-25-3-16,4 16-2 15,0-17 0-15,4 14-1 16,-1-23 0-16,8 1 0 0,-4-13-16 15,11-22-6-15,-11-9-44 16,4-29-20-16,-1 0-65 16,-10-18-29-16,0 6 18 15</inkml:trace>
  <inkml:trace contextRef="#ctx0" brushRef="#br0" timeOffset="90794.364">4209 11283 236 0,'-22'-16'88'0,"15"0"-69"0,-3-3 13 0,3 10 2 15,-7-4-5-15,-7-2 1 16,-8-1-6-16,-6 0-1 16,0 1-12-16,-11-1-2 0,-4-3-2 15,-9 4-1-15,-12 5 1 0,-10-6 2 16,7 4 5-1,-7 6-4-15,-1 6 2 16,-2 6-3-16,-11 6 0 16,10 4-3-16,11 3-1 0,-7 6-1 15,3-3 2-15,0 0-1 16,-6 0 0-16,6 0-3 16,8 0 1-16,3 0 0 15,7-3 3-15,-11-1-3 16,4 1-2-16,-11 0 2 15,15-3 0-15,-4-4-4 16,10 4 1-16,-3-4 0 16,11-2 0-16,-11-1 0 15,7 1 0-15,-10-1-3 16,3 0 2-16,3 1 1 0,4-1 0 16,7-6 0-1,-3 7 2-15,7-4-3 0,-1-3 0 16,-2 7 1-16,2-1 0 15,-20 10 0-15,6-7 0 16,1 4 0-16,3 0 2 16,7 3-3-16,-3 3 0 15,6-1-1-15,1 8-2 16,0-1 3-16,6 0 2 16,5 0 0-16,-8 4-1 15,4 2 1-15,3 4-1 16,-3 6 0-16,-1-4 0 15,5 1 0-15,2-6 2 0,-2 5-3 16,-1-2 0-16,7-3 3 16,0 2 1-16,8 1-4 15,-4 3-1-15,-1-1 1 16,5 11 0-16,3-4 1 16,0 0 0-16,3-4 0 15,4-2 0-15,0 0 0 16,0-3 0-16,0-1-3 15,3 10 2-15,4 10-1 16,7 5 0-16,4 7-3 16,-1-3 1-16,8 0 0 15,3 0 2-15,11 3 1 16,3 12 1-16,11 4-3 16,21-6 2-16,0-4 1 0,11-3 2 15,-8-9-3-15,26 9-2 16,20 0 2-16,-3-3 0 15,17-3 3-15,22-10 3 16,-4 1-2-16,29-4-2 16,-4 0 0-16,14 0-1 15,10 1 0-15,-6-1 2 16,24-3 1-16,-21-6 1 16,32 0 0-16,-11-10 0 15,18-5 4-15,-11-10 3 16,21-10-4-16,-13 0 1 15,20-9-3-15,-24-12 0 16,17-13-6-16,-17-7 1 16,7-8 2-16,-11-4 3 15,4 9 0-15,-4 7 0 0,-21 3-8 16,4 6-2-16,-22 10 4 16,-6-10 2-16,3 3 14 15,-22-9 7-15,-9-13-7 16,-5-9-1-16,-3-25-6 15,-17-9 0-15,-15 2-3 16,-3 1 0-16,3 0-6 16,-6-10 1-16,-8 0 0 15,-14 7 2-15,0 5-1 16,0 7-1-16,4 10 1 16,-7-10-1-16,-8-16 2 0,-10 7 1 15,-11-1-4-15,-6 1 1 16,-11 0 2-16,-8-13 1 15,-6-7-1-15,-8 1 1 16,-6 0-4 0,-8-6 0-16,-6-13-1 0,-15 6-2 15,-17 6 3-15,-18 4 0 16,-11 0-4-16,-3 9 1 16,-10 9 2-16,-29 13 3 15,-4 16 0-15,1 9-1 16,-18 6 1-16,-11 10-1 15,11 0 0-15,-11 0 0 16,-6-4-3-16,3 4 2 0,-4 6-1 16,-7-3-2-16,18-3-2 15,0-3 1-15,-7 2 1 16,3-2-1-16,15 3-1 16,-12 0 1-16,-6 6 3 15,7 6 1-15,0 3-2 16,-11 10 0-16,11 6 4 15,7 10 1-15,-14 12-3 16,3 3 1-16,15 4 0 16,-8-1 2-16,1-6-3 15,10-6 0-15,10-7 1 16,8 1 0-16,0-10-14 16,3-6-5-16,14-10-6 15,14 10 0-15,11-3-17 0,4 12-8 16,3 7-20-16,-4 2-6 15,4 7-63 1</inkml:trace>
  <inkml:trace contextRef="#ctx0" brushRef="#br0" timeOffset="91500.105">1217 7711 216 0,'-3'-34'82'0,"10"-1"-64"0,3-24-13 0,-3 30-12 15,-3-8-4-15,-1-7 2 16,1-6 22-16,3-10 11 16,0 4-11-16,0 9 17 0,0 9 9 0,-3 19 6 15,-4 19 3-15,-7 19-13 16,-8 9-4 0,-13 13-12-16,-4 34-1 0,1 23-9 15,-8 5-3 1,-3 29-1-16,10-16-1 0,7-25-2 15,-21 65-2-15,15-33 1 16,-5 24 1-16,8-34-1 16,-7 28-1-16,10-31-6 15,4-16-1-15,3 3-39 16,8-44-17-16,-1-9-77 16,4-47-53-1,-7-25 83-15</inkml:trace>
  <inkml:trace contextRef="#ctx0" brushRef="#br0" timeOffset="91729.246">691 7056 344 0,'11'-57'129'0,"7"57"-100"0,6 10 7 0,-6 6-2 16,-4 18-18-16,4 13-1 15,-1 16-7-15,5 9-3 16,2 35-2-16,8 24-3 0,-11-2 1 15,-3-23-19-15,14 92-8 16,24 46-15-16,-14-30-5 16,-6-61 12-16,20 51 5 0,4 41 3 15,-11-89 2 1,-13-36-85-16</inkml:trace>
  <inkml:trace contextRef="#ctx0" brushRef="#br0" timeOffset="92024.379">1217 9179 340 0,'0'-10'126'0,"0"10"-98"0,-7 19 3 0,7-19-3 16,-7 22-13-16,-7 25 0 16,3 16-9-16,1-13-2 15,-11 47-2-15,3-22-2 0,-14 63 3 16,7-25 0-16,-3 53 1 16,4-40-7-16,-19 37-2 15,15-41-38-15,-7 32-14 16,6-38-94-1</inkml:trace>
  <inkml:trace contextRef="#ctx0" brushRef="#br0" timeOffset="92204.296">635 9505 352 0,'18'-19'132'0,"-18"19"-103"0,74 78 10 16,-60-68-4-16,28 34-20 15,-14-7-6-15,39 60-8 16,-17-18-1-16,49 49 0 16,-22-30-33-16,36 43-13 0,-25-35-114 15</inkml:trace>
  <inkml:trace contextRef="#ctx0" brushRef="#br0" timeOffset="99380.243">6089 9646 292 0,'-25'3'110'0,"25"-3"-86"0,-17 12 27 0,17-12 7 15,-7 10-9-15,3-1 1 16,-3 1-13-16,3-1-3 15,12-3-19-15,-5 1 4 0,29-14 2 16,-8 1-9-16,44-22-2 16,-23 3-8-16,40-19-2 15,-18 6 2-15,7 10 1 16,-14 3-26-16,0 16-9 16,-14-1-44-16,-11 26-18 15,-7-4-86-15</inkml:trace>
  <inkml:trace contextRef="#ctx0" brushRef="#br0" timeOffset="99590.357">6212 10201 324 0,'-17'15'123'0,"17"-15"-95"0,17-15 27 16,-13 15 7-16,14-19-18 15,-1 10-5-15,36-32-20 16,-11 9-7-16,26-11-8 15,-16 14-3-15,15 4 2 0,-17 3-18 0,10 16-6 16,-11 0-32-16,8 9-14 16,-11 0-44-16,6-3-17 15,-6 0 6 1</inkml:trace>
  <inkml:trace contextRef="#ctx0" brushRef="#br0" timeOffset="100101.588">7458 9257 280 0,'-67'-41'107'0,"67"41"-83"0,-29-66 21 0,26 54 5 0,-1-23-3 16,8-15 2-16,10 9-8 15,21 4-2-15,4 12-22 16,11 12 7-16,6 23 6 0,11 34 1 16,-11-1 2-16,-10-2-7 15,11 44-4-15,-18-16-6 16,-8 31-2-16,-2-18-4 16,-26 43-1-16,1-18-5 15,-22 9-3-15,4-25 0 16,-14 6-1-16,6-19 4 15,1-12 2-15,-3-13-5 16,2-24-2-16,5-4 0 0,6-32 0 16,4 7-2-16,7-47 2 15,0 10-1-15,18-26 0 16,-4 13 0-16,21-3 0 16,-7 15 2-16,15 10 0 15,-8 6 0-15,4 22 0 16,-7 0 0-16,3 31 2 15,-7-6-1-15,4 22-1 16,-7-9-21-16,3 6-11 16,-4-7-28-16,5-2-10 15,-8-7-29-15,4-6-13 16,-4-3-60 0</inkml:trace>
  <inkml:trace contextRef="#ctx0" brushRef="#br0" timeOffset="100566.606">8558 9034 320 0,'-24'-97'121'0,"17"60"-95"0,-7-7 29 16,14 37 5-16,-4-5-10 15,0-1 0-15,-3 1-13 16,-7 2-3-16,-3 10-19 15,-4 10-2-15,-8 15 0 0,1 38 2 16,7 2 0-16,3-14-3 0,-3 68-2 16,3-25-2-16,4 66 0 15,4-38 0 1,20 28 0-16,1-33-4 0,31-8-3 16,-6-24 2-16,20-22 0 15,-10-13-1-15,31-25 1 16,-17-3-2-16,18-32-1 15,-18 4 3-15,-4-38 2 16,-10 7 0-16,-21-10 2 16,-4 9-4-16,-35 7 0 15,3 6 1-15,-27 15 2 16,6 4-8-16,-17 40 0 16,10 1 2-16,-4 15 2 15,5-9 0-15,13-4-2 0,4 1-10 16,14-10-4-1,3-6-44-15,15-6-17 0,-4-4-38 16,14-12-17 0,-3 7-49-16</inkml:trace>
  <inkml:trace contextRef="#ctx0" brushRef="#br0" timeOffset="101064.422">9162 9853 248 0,'-4'-3'93'0,"4"3"-72"0,4-7 25 0,-4 7 7 16,0 0 2-16,0 0 1 15,0 0-13-15,0 0-6 16,-4 10-21-16,1-4-1 0,-1 7 1 16,4-1-4-16,0-2 1 15,0-1-6-15,4-6-2 16,-1 0 2-16,4-12 2 16,0 3 2-16,4-10 1 15,-4 3-2-15,0-6-1 16,-4 4 1-16,1-1 1 15,0 4-1-15,-4 5-1 0,0-2-8 16,-4 18 0-16,0 1-1 16,1 9 2-16,-1 2-1 15,4 1-1-15,0-3 3 16,0-3 0-16,0-7-1 16,7 1 1-16,-3-4-4 15,3-6 0-15,0 0-10 16,0-6-3-16,0-4-48 15,0 4-22-15,0-3-33 16,0-4-15-16,0 4-20 16</inkml:trace>
  <inkml:trace contextRef="#ctx0" brushRef="#br0" timeOffset="101796.956">9437 8762 436 0,'3'-22'162'0,"-3"22"-126"0,7-16 12 0,-3 13-2 15,-1-3-20-15,1 2-3 16,0 4-9-16,-1 0-4 16,-3 13-5-16,0 0-4 0,-7 15 0 15,0-9-4-15,-7 34 2 16,3-9 1-16,1 9 2 0,-1-12 1 15,4 0 1-15,3-7-5 16,8-6 1-16,-4-3 0 16,11-3 2-1,-1-6-1-15,8 0-1 0,-1-7 1 16,5-9 1-16,-5 0-1 16,1-6 2-16,-4-4 4 15,0 1 4-15,0-4-4 16,-3 1-2-16,-1 3-2 15,1-1 0-15,0 1-2 16,3-1 2-16,-4 4-2 16,8 0-1-16,-4 3 1 15,7-1-1-15,-3-2-3 0,-4 6 2 16,-3 0 3-16,-1 0 3 16,-3 0-2-16,-3 6-2 15,-1-2-3-15,-3-1 1 16,0 0 1-16,0 0 2 15,0 0-3-15,4 0-2 16,-4 0 2-16,7 1 0 16,-4-1 1-16,8 6 2 15,-1-3-1-15,12 10-1 16,-5-3 1-16,15 5-1 16,14 17-3-16,0-7 2 15,-4 0 1-15,-3 1 2 16,0 2 1-16,-8 3 1 15,-6 7 2-15,-11-6 1 0,-3-7-1 16,-11 10-1-16,0-7-1 16,-18-3 0-16,4 0-2 15,-28 7-2-15,6-7 1 16,-31-6-1-16,11-3-5 16,-11-10 1-16,11-6-31 15,-4-6-14-15,10-3-28 16,11-19-12-16,8 0-73 15,9-7-73 1,8 4 87-16</inkml:trace>
  <inkml:trace contextRef="#ctx0" brushRef="#br0" timeOffset="102069.162">9536 8765 404 0,'-36'-3'151'0,"33"-4"-118"0,-4-2 31 0,3 3 7 16,4-7-28-16,7-6-9 15,4-9-16-15,6-6-5 16,5-4-7-16,13-3-2 0,21-3 0 16,18 10-2-16,4-1-2 15,0 4-2-15,13 6 1 16,-6 6-1-16,-7 3 0 0,-11 4-51 15,-14 2-24-15,-15 4-96 16,-31-6-83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1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2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24C86F-6F07-42C0-836D-0E1B0A3349B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42A3B6-40B8-4EE6-8A2B-A2E59B8B32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0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EB85-8255-4BA5-A85B-58FD077A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143732"/>
            <a:ext cx="10058400" cy="1311888"/>
          </a:xfrm>
        </p:spPr>
        <p:txBody>
          <a:bodyPr>
            <a:norm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FE8AF-5DA7-4F88-B6B0-1CEF5BAE0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Square Roots</a:t>
            </a:r>
          </a:p>
        </p:txBody>
      </p:sp>
    </p:spTree>
    <p:extLst>
      <p:ext uri="{BB962C8B-B14F-4D97-AF65-F5344CB8AC3E}">
        <p14:creationId xmlns:p14="http://schemas.microsoft.com/office/powerpoint/2010/main" val="359214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95E9C-390B-4CD8-BD69-4F83F2AAE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4844374"/>
            <a:ext cx="10058400" cy="1188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with Square Roots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204DD-8BEA-49EA-BB99-8C384BC4F5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376533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95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F748-D090-4E7A-92DE-A258580AF1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26" y="99654"/>
            <a:ext cx="12054347" cy="6635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9)                                          Ex.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1B7D5-5843-4FD7-9945-C71CDD2E3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5639" y="281447"/>
                <a:ext cx="5633884" cy="5148263"/>
              </a:xfrm>
              <a:blipFill>
                <a:blip r:embed="rId2"/>
                <a:stretch>
                  <a:fillRect l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663C44-848A-422E-B680-E6FF1A869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076336" y="295582"/>
                <a:ext cx="6140244" cy="5730978"/>
              </a:xfrm>
              <a:blipFill>
                <a:blip r:embed="rId3"/>
                <a:stretch>
                  <a:fillRect l="-3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1246F-4E0A-40AA-8097-E238CAF218E2}"/>
              </a:ext>
            </a:extLst>
          </p:cNvPr>
          <p:cNvCxnSpPr/>
          <p:nvPr/>
        </p:nvCxnSpPr>
        <p:spPr>
          <a:xfrm>
            <a:off x="5958349" y="0"/>
            <a:ext cx="49161" cy="632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4CDEB6-90FC-47B1-A2D2-8DA8414646C7}"/>
                  </a:ext>
                </a:extLst>
              </p14:cNvPr>
              <p14:cNvContentPartPr/>
              <p14:nvPr/>
            </p14:nvContentPartPr>
            <p14:xfrm>
              <a:off x="184320" y="255600"/>
              <a:ext cx="11159640" cy="411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4CDEB6-90FC-47B1-A2D2-8DA8414646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960" y="246240"/>
                <a:ext cx="11178360" cy="41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4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E61C-D839-4B92-9D44-229096F609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484" y="109025"/>
            <a:ext cx="10058400" cy="74771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ra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4609-8737-472E-9295-CEE48C5E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4522" y="278018"/>
                <a:ext cx="11842955" cy="5449272"/>
              </a:xfrm>
              <a:blipFill>
                <a:blip r:embed="rId2"/>
                <a:stretch>
                  <a:fillRect l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CE2812-0035-4780-8EA5-EAA6071AB69F}"/>
                  </a:ext>
                </a:extLst>
              </p14:cNvPr>
              <p14:cNvContentPartPr/>
              <p14:nvPr/>
            </p14:nvContentPartPr>
            <p14:xfrm>
              <a:off x="147240" y="350280"/>
              <a:ext cx="8570520" cy="485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CE2812-0035-4780-8EA5-EAA6071AB6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340920"/>
                <a:ext cx="8589240" cy="48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48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6F3B-A46A-4779-A265-48D085540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658" y="0"/>
            <a:ext cx="10515600" cy="935294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12.)                                       Ex 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6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10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17D75-09FB-4ECE-9A5D-7C71F6F8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0440" y="545691"/>
                <a:ext cx="5373327" cy="5380550"/>
              </a:xfrm>
              <a:blipFill>
                <a:blip r:embed="rId2"/>
                <a:stretch>
                  <a:fillRect l="-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×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24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AC7960-FEFA-43B2-B0FE-38C0D12A5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622026" y="452284"/>
                <a:ext cx="5063611" cy="5056085"/>
              </a:xfrm>
              <a:blipFill>
                <a:blip r:embed="rId3"/>
                <a:stretch>
                  <a:fillRect l="-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CF903-8D38-428C-9706-0253F8873BFB}"/>
              </a:ext>
            </a:extLst>
          </p:cNvPr>
          <p:cNvCxnSpPr/>
          <p:nvPr/>
        </p:nvCxnSpPr>
        <p:spPr>
          <a:xfrm>
            <a:off x="6096000" y="0"/>
            <a:ext cx="0" cy="6381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AC46A9-643A-4937-8E6A-087287855EBF}"/>
                  </a:ext>
                </a:extLst>
              </p14:cNvPr>
              <p14:cNvContentPartPr/>
              <p14:nvPr/>
            </p14:nvContentPartPr>
            <p14:xfrm>
              <a:off x="339120" y="537840"/>
              <a:ext cx="9478440" cy="3149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AC46A9-643A-4937-8E6A-087287855E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760" y="528480"/>
                <a:ext cx="9497160" cy="31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91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C36C-681F-4489-A224-17183FCA3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74" y="92945"/>
            <a:ext cx="12039600" cy="896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Simplifying 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4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Key things you must know:</a:t>
                </a:r>
              </a:p>
              <a:p>
                <a:endParaRPr lang="en-US" sz="4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Square root is a number that two  numbers multiply together to equal</a:t>
                </a:r>
              </a:p>
              <a:p>
                <a:pPr marL="201168" lvl="1" indent="0">
                  <a:buNone/>
                </a:pPr>
                <a:endParaRPr lang="en-US" sz="4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2    because 2 x 2 = 4</a:t>
                </a:r>
              </a:p>
              <a:p>
                <a:pPr marL="384048" lvl="2" indent="0">
                  <a:buNone/>
                </a:pP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  9</a:t>
                </a: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n-US" sz="4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 Calculator keys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EAED94-6220-46F0-8B25-4C9DE65DF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572" y="979748"/>
                <a:ext cx="12024853" cy="5268652"/>
              </a:xfrm>
              <a:blipFill>
                <a:blip r:embed="rId2"/>
                <a:stretch>
                  <a:fillRect l="-1623" t="-4977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013390-617B-4EB5-994A-2B78709D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93" y="5259408"/>
            <a:ext cx="1450522" cy="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0C56D-17CC-486E-B7FB-2C961E23A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898862"/>
            <a:ext cx="1849892" cy="13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6810-F017-4270-9431-55AB55573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4677" y="86769"/>
            <a:ext cx="10058400" cy="98899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              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:r>
                  <a:rPr lang="en-US" sz="3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16</a:t>
                </a:r>
              </a:p>
              <a:p>
                <a:pPr marL="0" indent="0">
                  <a:buNone/>
                </a:pPr>
                <a:endParaRPr lang="en-US" sz="3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FA665-6531-4F4E-AF0D-0C2274BCF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12736" y="1047134"/>
                <a:ext cx="5939020" cy="5276576"/>
              </a:xfrm>
              <a:blipFill>
                <a:blip r:embed="rId2"/>
                <a:stretch>
                  <a:fillRect l="-2667" t="-3931" b="-4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BAE-3E73-46E0-A8EA-D3E8197EE7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4488" y="1256907"/>
            <a:ext cx="4937125" cy="491428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32 then hit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decimal by it.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do this for A, B, C, and D to find the match.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MAY BE MORE THAN 1 MATCH, SO BE SURE TO DO A, B, C, and D!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01481-F0B0-48B6-94F0-F8526BDA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68" y="1256907"/>
            <a:ext cx="1450522" cy="98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ACEEF-B3A3-474E-B6B5-7EEAB0C5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98" y="1256907"/>
            <a:ext cx="1758043" cy="1098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81736-57DA-410A-8D82-196436462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381" y="2594952"/>
            <a:ext cx="1392011" cy="11931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D16B11-B0C0-4348-9681-C170E6FEEF38}"/>
              </a:ext>
            </a:extLst>
          </p:cNvPr>
          <p:cNvCxnSpPr>
            <a:cxnSpLocks/>
          </p:cNvCxnSpPr>
          <p:nvPr/>
        </p:nvCxnSpPr>
        <p:spPr>
          <a:xfrm>
            <a:off x="-44245" y="989012"/>
            <a:ext cx="12236245" cy="28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87FA3-5BFE-48B7-B740-0F2C1780706B}"/>
              </a:ext>
            </a:extLst>
          </p:cNvPr>
          <p:cNvCxnSpPr/>
          <p:nvPr/>
        </p:nvCxnSpPr>
        <p:spPr>
          <a:xfrm>
            <a:off x="6907161" y="1003325"/>
            <a:ext cx="0" cy="534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17E7A9-ABF1-45F7-B623-9A72FF586AE9}"/>
                  </a:ext>
                </a:extLst>
              </p14:cNvPr>
              <p14:cNvContentPartPr/>
              <p14:nvPr/>
            </p14:nvContentPartPr>
            <p14:xfrm>
              <a:off x="610920" y="1465560"/>
              <a:ext cx="4869360" cy="4771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17E7A9-ABF1-45F7-B623-9A72FF586A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560" y="1456200"/>
                <a:ext cx="4888080" cy="47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3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D94D-3ED8-41D4-84FE-B89EF1EB7B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10058400" cy="9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7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</a:t>
                </a:r>
                <a:endParaRPr lang="en-US" sz="7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𝟏𝟔𝟐</m:t>
                          </m:r>
                        </m:e>
                      </m:rad>
                    </m:oMath>
                  </m:oMathPara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A.)  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B.)  </a:t>
                </a:r>
                <a14:m>
                  <m:oMath xmlns:m="http://schemas.openxmlformats.org/officeDocument/2006/math">
                    <m:r>
                      <a:rPr lang="en-US" sz="5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𝟖𝟏</m:t>
                    </m:r>
                    <m:rad>
                      <m:radPr>
                        <m:degHide m:val="on"/>
                        <m:ctrlP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C.) 54</a:t>
                </a:r>
              </a:p>
              <a:p>
                <a:pPr marL="0" indent="0">
                  <a:buNone/>
                </a:pPr>
                <a:endParaRPr lang="en-US" sz="5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5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D.)  6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23DB7-307F-4422-850A-5601C8AEF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32735" y="990856"/>
                <a:ext cx="11926529" cy="5090395"/>
              </a:xfrm>
              <a:blipFill>
                <a:blip r:embed="rId2"/>
                <a:stretch>
                  <a:fillRect l="-1534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C8223-0604-41A6-8FF1-0D523451588D}"/>
              </a:ext>
            </a:extLst>
          </p:cNvPr>
          <p:cNvCxnSpPr/>
          <p:nvPr/>
        </p:nvCxnSpPr>
        <p:spPr>
          <a:xfrm>
            <a:off x="0" y="9255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3C249B-A793-4BA5-8E68-BA7149BC73CB}"/>
                  </a:ext>
                </a:extLst>
              </p14:cNvPr>
              <p14:cNvContentPartPr/>
              <p14:nvPr/>
            </p14:nvContentPartPr>
            <p14:xfrm>
              <a:off x="754560" y="1213920"/>
              <a:ext cx="8417880" cy="458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3C249B-A793-4BA5-8E68-BA7149BC7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200" y="1204560"/>
                <a:ext cx="8436600" cy="46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6ADA-4A00-48AF-8C87-7CC8862BE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9203"/>
            <a:ext cx="10058400" cy="969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36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D8218-0D97-4AAE-A75A-CEE0D3120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9161" y="989012"/>
                <a:ext cx="5412658" cy="5328214"/>
              </a:xfrm>
              <a:blipFill>
                <a:blip r:embed="rId2"/>
                <a:stretch>
                  <a:fillRect l="-2365" t="-2632" b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4)              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𝟔𝟎𝟓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A.)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B.) 121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C.)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D.)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901FA4-E396-465D-BE3A-9438894D5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628968" y="1025271"/>
                <a:ext cx="6563032" cy="5223130"/>
              </a:xfrm>
              <a:blipFill>
                <a:blip r:embed="rId3"/>
                <a:stretch>
                  <a:fillRect l="-3807" t="-3267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BAA4F-EF01-4879-8673-78736BAEED53}"/>
              </a:ext>
            </a:extLst>
          </p:cNvPr>
          <p:cNvCxnSpPr/>
          <p:nvPr/>
        </p:nvCxnSpPr>
        <p:spPr>
          <a:xfrm>
            <a:off x="0" y="93898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0EBDFB-834B-4EC1-BCAE-F8A9CE2F785B}"/>
              </a:ext>
            </a:extLst>
          </p:cNvPr>
          <p:cNvCxnSpPr/>
          <p:nvPr/>
        </p:nvCxnSpPr>
        <p:spPr>
          <a:xfrm>
            <a:off x="5501148" y="938981"/>
            <a:ext cx="0" cy="542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526199-A34A-4BD3-A5BD-A0B6615664E7}"/>
                  </a:ext>
                </a:extLst>
              </p14:cNvPr>
              <p14:cNvContentPartPr/>
              <p14:nvPr/>
            </p14:nvContentPartPr>
            <p14:xfrm>
              <a:off x="372240" y="1294920"/>
              <a:ext cx="11195280" cy="4809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526199-A34A-4BD3-A5BD-A0B6615664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80" y="1285560"/>
                <a:ext cx="11214000" cy="48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7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5)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𝟑𝟖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F2BF5C-8079-4A47-8497-6660D94E90A1}"/>
                  </a:ext>
                </a:extLst>
              </p14:cNvPr>
              <p14:cNvContentPartPr/>
              <p14:nvPr/>
            </p14:nvContentPartPr>
            <p14:xfrm>
              <a:off x="57240" y="211320"/>
              <a:ext cx="5328000" cy="584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F2BF5C-8079-4A47-8497-6660D94E9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80" y="201960"/>
                <a:ext cx="5346720" cy="58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3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6)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expression above should be further simplified for which value of x?</a:t>
                </a:r>
              </a:p>
              <a:p>
                <a:pPr marL="0" indent="0">
                  <a:buNone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264132" y="660066"/>
            <a:ext cx="5583737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all the factors of the number next to x under square root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show you an easy way to do this.</a:t>
            </a:r>
          </a:p>
          <a:p>
            <a:pPr lv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smallest number (other than 1) and divide it into all the choices.</a:t>
            </a:r>
          </a:p>
          <a:p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goes in evenly into one of the choices, that choice is your answer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continue this process with the rest of the factors.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6B79E6-9662-4E45-A232-00BEE65D8AEF}"/>
                  </a:ext>
                </a:extLst>
              </p14:cNvPr>
              <p14:cNvContentPartPr/>
              <p14:nvPr/>
            </p14:nvContentPartPr>
            <p14:xfrm>
              <a:off x="0" y="221760"/>
              <a:ext cx="5480280" cy="566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6B79E6-9662-4E45-A232-00BEE65D8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12400"/>
                <a:ext cx="5499000" cy="56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4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7)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ADF6AB-079A-4474-A598-DC2CA20BEA58}"/>
                  </a:ext>
                </a:extLst>
              </p14:cNvPr>
              <p14:cNvContentPartPr/>
              <p14:nvPr/>
            </p14:nvContentPartPr>
            <p14:xfrm>
              <a:off x="0" y="3139560"/>
              <a:ext cx="5960520" cy="236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ADF6AB-079A-4474-A598-DC2CA20BEA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3130200"/>
                <a:ext cx="5979240" cy="23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70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Ex. 8)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Which value of x makes the expression above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𝟑𝟏</m:t>
                        </m:r>
                      </m:e>
                    </m:rad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30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465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725BD06-35D4-423D-A4B2-90937FFF2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4857" y="243501"/>
                <a:ext cx="6221361" cy="6103221"/>
              </a:xfrm>
              <a:blipFill>
                <a:blip r:embed="rId2"/>
                <a:stretch>
                  <a:fillRect l="-3624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847C1-93B0-4F18-B66A-0227998E5EE3}"/>
              </a:ext>
            </a:extLst>
          </p:cNvPr>
          <p:cNvCxnSpPr>
            <a:cxnSpLocks/>
          </p:cNvCxnSpPr>
          <p:nvPr/>
        </p:nvCxnSpPr>
        <p:spPr>
          <a:xfrm>
            <a:off x="6096000" y="-49161"/>
            <a:ext cx="0" cy="639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120F8-54E9-42AE-95E6-EF0E60E8A080}"/>
              </a:ext>
            </a:extLst>
          </p:cNvPr>
          <p:cNvSpPr txBox="1">
            <a:spLocks/>
          </p:cNvSpPr>
          <p:nvPr/>
        </p:nvSpPr>
        <p:spPr>
          <a:xfrm>
            <a:off x="6096000" y="518805"/>
            <a:ext cx="5941142" cy="553786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number in front of the radical in the question and divide it by the number in front of the radical by the x.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that number and square it.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number is your answer.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525882-E029-46A6-A551-3ABB5EC6EA8A}"/>
                  </a:ext>
                </a:extLst>
              </p14:cNvPr>
              <p14:cNvContentPartPr/>
              <p14:nvPr/>
            </p14:nvContentPartPr>
            <p14:xfrm>
              <a:off x="0" y="574920"/>
              <a:ext cx="5291280" cy="491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525882-E029-46A6-A551-3ABB5EC6EA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565560"/>
                <a:ext cx="531000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764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587</Words>
  <Application>Microsoft Office PowerPoint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Unit 2</vt:lpstr>
      <vt:lpstr>Simplifying Square Roots</vt:lpstr>
      <vt:lpstr>Simplify</vt:lpstr>
      <vt:lpstr>Simplify</vt:lpstr>
      <vt:lpstr>Simplify</vt:lpstr>
      <vt:lpstr>PowerPoint Presentation</vt:lpstr>
      <vt:lpstr>PowerPoint Presentation</vt:lpstr>
      <vt:lpstr>PowerPoint Presentation</vt:lpstr>
      <vt:lpstr>PowerPoint Presentation</vt:lpstr>
      <vt:lpstr>Operations with Square Roots</vt:lpstr>
      <vt:lpstr>Ex. 9)                                          Ex. 10)</vt:lpstr>
      <vt:lpstr>Ex. 11)</vt:lpstr>
      <vt:lpstr>Ex 12.)                                       Ex 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Nick Zullo</dc:creator>
  <cp:lastModifiedBy>Michael Kuniega</cp:lastModifiedBy>
  <cp:revision>15</cp:revision>
  <dcterms:created xsi:type="dcterms:W3CDTF">2019-08-21T22:52:43Z</dcterms:created>
  <dcterms:modified xsi:type="dcterms:W3CDTF">2019-08-25T00:31:28Z</dcterms:modified>
</cp:coreProperties>
</file>